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Inter"/>
      <p:regular r:id="rId27"/>
      <p:bold r:id="rId28"/>
    </p:embeddedFont>
    <p:embeddedFont>
      <p:font typeface="Francois One"/>
      <p:regular r:id="rId29"/>
    </p:embeddedFont>
    <p:embeddedFont>
      <p:font typeface="Zen Kaku Gothic New"/>
      <p:regular r:id="rId30"/>
      <p:bold r:id="rId31"/>
    </p:embeddedFont>
    <p:embeddedFont>
      <p:font typeface="Poppins ExtraBold"/>
      <p:bold r:id="rId32"/>
      <p:boldItalic r:id="rId33"/>
    </p:embeddedFont>
    <p:embeddedFont>
      <p:font typeface="Barlow"/>
      <p:regular r:id="rId34"/>
      <p:bold r:id="rId35"/>
      <p:italic r:id="rId36"/>
      <p:boldItalic r:id="rId37"/>
    </p:embeddedFont>
    <p:embeddedFont>
      <p:font typeface="Roboto"/>
      <p:regular r:id="rId38"/>
      <p:bold r:id="rId39"/>
      <p:italic r:id="rId40"/>
      <p:boldItalic r:id="rId41"/>
    </p:embeddedFont>
    <p:embeddedFont>
      <p:font typeface="Poppins"/>
      <p:regular r:id="rId42"/>
      <p:bold r:id="rId43"/>
      <p:italic r:id="rId44"/>
      <p:boldItalic r:id="rId45"/>
    </p:embeddedFont>
    <p:embeddedFont>
      <p:font typeface="Assistant"/>
      <p:regular r:id="rId46"/>
      <p:bold r:id="rId47"/>
    </p:embeddedFont>
    <p:embeddedFont>
      <p:font typeface="Vazirmatn Black"/>
      <p:bold r:id="rId48"/>
    </p:embeddedFont>
    <p:embeddedFont>
      <p:font typeface="Poppins Medium"/>
      <p:regular r:id="rId49"/>
      <p:bold r:id="rId50"/>
      <p:italic r:id="rId51"/>
      <p:boldItalic r:id="rId52"/>
    </p:embeddedFont>
    <p:embeddedFont>
      <p:font typeface="Poppins Black"/>
      <p:bold r:id="rId53"/>
      <p:boldItalic r:id="rId54"/>
    </p:embeddedFont>
    <p:embeddedFont>
      <p:font typeface="Passion One"/>
      <p:regular r:id="rId55"/>
      <p:bold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8319176-6BAD-495A-8B0E-08449A126620}">
  <a:tblStyle styleId="{58319176-6BAD-495A-8B0E-08449A1266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E141D411-437F-4391-8536-8D66117EED80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42" Type="http://schemas.openxmlformats.org/officeDocument/2006/relationships/font" Target="fonts/Poppins-regular.fntdata"/><Relationship Id="rId41" Type="http://schemas.openxmlformats.org/officeDocument/2006/relationships/font" Target="fonts/Roboto-boldItalic.fntdata"/><Relationship Id="rId44" Type="http://schemas.openxmlformats.org/officeDocument/2006/relationships/font" Target="fonts/Poppins-italic.fntdata"/><Relationship Id="rId43" Type="http://schemas.openxmlformats.org/officeDocument/2006/relationships/font" Target="fonts/Poppins-bold.fntdata"/><Relationship Id="rId46" Type="http://schemas.openxmlformats.org/officeDocument/2006/relationships/font" Target="fonts/Assistant-regular.fntdata"/><Relationship Id="rId45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VazirmatnBlack-bold.fntdata"/><Relationship Id="rId47" Type="http://schemas.openxmlformats.org/officeDocument/2006/relationships/font" Target="fonts/Assistant-bold.fntdata"/><Relationship Id="rId49" Type="http://schemas.openxmlformats.org/officeDocument/2006/relationships/font" Target="fonts/Poppins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ZenKakuGothicNew-bold.fntdata"/><Relationship Id="rId30" Type="http://schemas.openxmlformats.org/officeDocument/2006/relationships/font" Target="fonts/ZenKakuGothicNew-regular.fntdata"/><Relationship Id="rId33" Type="http://schemas.openxmlformats.org/officeDocument/2006/relationships/font" Target="fonts/PoppinsExtraBold-boldItalic.fntdata"/><Relationship Id="rId32" Type="http://schemas.openxmlformats.org/officeDocument/2006/relationships/font" Target="fonts/PoppinsExtraBold-bold.fntdata"/><Relationship Id="rId35" Type="http://schemas.openxmlformats.org/officeDocument/2006/relationships/font" Target="fonts/Barlow-bold.fntdata"/><Relationship Id="rId34" Type="http://schemas.openxmlformats.org/officeDocument/2006/relationships/font" Target="fonts/Barlow-regular.fntdata"/><Relationship Id="rId37" Type="http://schemas.openxmlformats.org/officeDocument/2006/relationships/font" Target="fonts/Barlow-boldItalic.fntdata"/><Relationship Id="rId36" Type="http://schemas.openxmlformats.org/officeDocument/2006/relationships/font" Target="fonts/Barlow-italic.fntdata"/><Relationship Id="rId39" Type="http://schemas.openxmlformats.org/officeDocument/2006/relationships/font" Target="fonts/Roboto-bold.fntdata"/><Relationship Id="rId38" Type="http://schemas.openxmlformats.org/officeDocument/2006/relationships/font" Target="fonts/Roboto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Inter-bold.fntdata"/><Relationship Id="rId27" Type="http://schemas.openxmlformats.org/officeDocument/2006/relationships/font" Target="fonts/Inter-regular.fntdata"/><Relationship Id="rId29" Type="http://schemas.openxmlformats.org/officeDocument/2006/relationships/font" Target="fonts/FrancoisOne-regular.fntdata"/><Relationship Id="rId51" Type="http://schemas.openxmlformats.org/officeDocument/2006/relationships/font" Target="fonts/PoppinsMedium-italic.fntdata"/><Relationship Id="rId50" Type="http://schemas.openxmlformats.org/officeDocument/2006/relationships/font" Target="fonts/PoppinsMedium-bold.fntdata"/><Relationship Id="rId53" Type="http://schemas.openxmlformats.org/officeDocument/2006/relationships/font" Target="fonts/PoppinsBlack-bold.fntdata"/><Relationship Id="rId52" Type="http://schemas.openxmlformats.org/officeDocument/2006/relationships/font" Target="fonts/PoppinsMedium-boldItalic.fntdata"/><Relationship Id="rId11" Type="http://schemas.openxmlformats.org/officeDocument/2006/relationships/slide" Target="slides/slide6.xml"/><Relationship Id="rId55" Type="http://schemas.openxmlformats.org/officeDocument/2006/relationships/font" Target="fonts/PassionOne-regular.fntdata"/><Relationship Id="rId10" Type="http://schemas.openxmlformats.org/officeDocument/2006/relationships/slide" Target="slides/slide5.xml"/><Relationship Id="rId54" Type="http://schemas.openxmlformats.org/officeDocument/2006/relationships/font" Target="fonts/PoppinsBlack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schemas.openxmlformats.org/officeDocument/2006/relationships/font" Target="fonts/PassionOne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22eeca6e33f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22eeca6e33f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224c8d5b8b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1224c8d5b8b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used instruments and the data of our KLM results can be reviewed better on the github repository of the project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22eeca6e33f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22eeca6e33f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22eeca6e33f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22eeca6e33f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first the delivery we achieved to create a set of mockups by using wireframes, those that helped us to make our first usability tests that will be presented later on this presentation.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172b3b6c0f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172b3b6c0f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 fast note, i want to say that there is more evidence about the realization of this project that can be reviewed on our github repository.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1223dfd069d_0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1223dfd069d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1224c8d5b8b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1224c8d5b8b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22eeca6e33f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22eeca6e33f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g22eeca6e33f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" name="Google Shape;1207;g22eeca6e33f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224c8d5b8b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1224c8d5b8b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2efa1095c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2efa1095c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game that provides accompaniment/guidance to children through the legal process of sexual abuse through interactive elements that facilitate learning about legal terminology.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175ba671813_1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175ba671813_1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22eeca6e33f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22eeca6e33f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2efa1095c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2efa1095c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2eeca6e3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2eeca6e3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22efa1095c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22efa1095c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we were guided for a ucd process to develop this project we worked with the analysis and definition of our different users, such as: kids &amp; parents as the primary ones, psychologist as the secondary, and last but not least the legal </a:t>
            </a:r>
            <a:r>
              <a:rPr lang="en"/>
              <a:t>institutions</a:t>
            </a:r>
            <a:r>
              <a:rPr lang="en"/>
              <a:t> that could get information about the performance of the primary users so they could take decisions to get better and realize assumptions.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1224c8d5b8b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1224c8d5b8b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75ba671813_1_1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75ba671813_1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1257b8a338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1257b8a338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first the delivery we achieved to create a set of mockups by using wireframes, those that helped us to make our first usability tests that will be presented later on this presentation.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22eeca6e33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22eeca6e33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15.xml"/><Relationship Id="rId3" Type="http://schemas.openxmlformats.org/officeDocument/2006/relationships/slide" Target="/ppt/slides/slide15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675025" y="1594776"/>
            <a:ext cx="4000800" cy="161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823871" y="3450537"/>
            <a:ext cx="3599400" cy="26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2080200" y="1766788"/>
            <a:ext cx="4983600" cy="129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subTitle"/>
          </p:nvPr>
        </p:nvSpPr>
        <p:spPr>
          <a:xfrm>
            <a:off x="2080200" y="3088113"/>
            <a:ext cx="4983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1123764" y="2340864"/>
            <a:ext cx="32760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subTitle"/>
          </p:nvPr>
        </p:nvSpPr>
        <p:spPr>
          <a:xfrm>
            <a:off x="1122379" y="2002536"/>
            <a:ext cx="32787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hasCustomPrompt="1" idx="3" type="title"/>
          </p:nvPr>
        </p:nvSpPr>
        <p:spPr>
          <a:xfrm>
            <a:off x="2497294" y="1553462"/>
            <a:ext cx="528600" cy="28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idx="4" type="subTitle"/>
          </p:nvPr>
        </p:nvSpPr>
        <p:spPr>
          <a:xfrm>
            <a:off x="1121686" y="4032504"/>
            <a:ext cx="32799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5" type="subTitle"/>
          </p:nvPr>
        </p:nvSpPr>
        <p:spPr>
          <a:xfrm>
            <a:off x="1120301" y="3694176"/>
            <a:ext cx="32826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hasCustomPrompt="1" idx="6" type="title"/>
          </p:nvPr>
        </p:nvSpPr>
        <p:spPr>
          <a:xfrm>
            <a:off x="2497294" y="3246120"/>
            <a:ext cx="528600" cy="28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7" type="subTitle"/>
          </p:nvPr>
        </p:nvSpPr>
        <p:spPr>
          <a:xfrm>
            <a:off x="4961923" y="2344488"/>
            <a:ext cx="32799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8" type="subTitle"/>
          </p:nvPr>
        </p:nvSpPr>
        <p:spPr>
          <a:xfrm>
            <a:off x="4960556" y="2003163"/>
            <a:ext cx="32826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hasCustomPrompt="1" idx="9" type="title"/>
          </p:nvPr>
        </p:nvSpPr>
        <p:spPr>
          <a:xfrm>
            <a:off x="6303824" y="1553462"/>
            <a:ext cx="595800" cy="28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idx="13" type="subTitle"/>
          </p:nvPr>
        </p:nvSpPr>
        <p:spPr>
          <a:xfrm>
            <a:off x="4961923" y="4035463"/>
            <a:ext cx="32799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4" type="subTitle"/>
          </p:nvPr>
        </p:nvSpPr>
        <p:spPr>
          <a:xfrm>
            <a:off x="4960556" y="3694138"/>
            <a:ext cx="32826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hasCustomPrompt="1" idx="15" type="title"/>
          </p:nvPr>
        </p:nvSpPr>
        <p:spPr>
          <a:xfrm>
            <a:off x="6303824" y="3244437"/>
            <a:ext cx="595800" cy="28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3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4">
            <a:hlinkClick action="ppaction://hlinksldjump" r:id="rId2"/>
          </p:cNvPr>
          <p:cNvSpPr txBox="1"/>
          <p:nvPr>
            <p:ph hasCustomPrompt="1" idx="2" type="title"/>
          </p:nvPr>
        </p:nvSpPr>
        <p:spPr>
          <a:xfrm>
            <a:off x="1070269" y="1409306"/>
            <a:ext cx="528600" cy="286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8" name="Google Shape;68;p14">
            <a:hlinkClick/>
          </p:cNvPr>
          <p:cNvSpPr txBox="1"/>
          <p:nvPr>
            <p:ph hasCustomPrompt="1" idx="3" type="title"/>
          </p:nvPr>
        </p:nvSpPr>
        <p:spPr>
          <a:xfrm>
            <a:off x="1070269" y="3100281"/>
            <a:ext cx="528600" cy="286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9" name="Google Shape;69;p14">
            <a:hlinkClick/>
          </p:cNvPr>
          <p:cNvSpPr txBox="1"/>
          <p:nvPr>
            <p:ph hasCustomPrompt="1" idx="4" type="title"/>
          </p:nvPr>
        </p:nvSpPr>
        <p:spPr>
          <a:xfrm>
            <a:off x="3628920" y="1409306"/>
            <a:ext cx="595800" cy="286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" name="Google Shape;70;p14">
            <a:hlinkClick/>
          </p:cNvPr>
          <p:cNvSpPr txBox="1"/>
          <p:nvPr>
            <p:ph hasCustomPrompt="1" idx="5" type="title"/>
          </p:nvPr>
        </p:nvSpPr>
        <p:spPr>
          <a:xfrm>
            <a:off x="3628920" y="3100281"/>
            <a:ext cx="595800" cy="286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984246" y="2333867"/>
            <a:ext cx="20586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14">
            <a:hlinkClick action="ppaction://hlinksldjump" r:id="rId3"/>
          </p:cNvPr>
          <p:cNvSpPr txBox="1"/>
          <p:nvPr>
            <p:ph idx="6" type="subTitle"/>
          </p:nvPr>
        </p:nvSpPr>
        <p:spPr>
          <a:xfrm>
            <a:off x="983376" y="1911419"/>
            <a:ext cx="2060400" cy="3408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7" type="subTitle"/>
          </p:nvPr>
        </p:nvSpPr>
        <p:spPr>
          <a:xfrm>
            <a:off x="3547871" y="2333867"/>
            <a:ext cx="20526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8" type="subTitle"/>
          </p:nvPr>
        </p:nvSpPr>
        <p:spPr>
          <a:xfrm>
            <a:off x="3542531" y="1911419"/>
            <a:ext cx="2054100" cy="3408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9" type="subTitle"/>
          </p:nvPr>
        </p:nvSpPr>
        <p:spPr>
          <a:xfrm>
            <a:off x="6099211" y="2333867"/>
            <a:ext cx="20589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13" type="subTitle"/>
          </p:nvPr>
        </p:nvSpPr>
        <p:spPr>
          <a:xfrm>
            <a:off x="6098399" y="1911419"/>
            <a:ext cx="2060400" cy="3408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14" type="subTitle"/>
          </p:nvPr>
        </p:nvSpPr>
        <p:spPr>
          <a:xfrm>
            <a:off x="984218" y="4026269"/>
            <a:ext cx="20586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4"/>
          <p:cNvSpPr txBox="1"/>
          <p:nvPr>
            <p:ph idx="15" type="subTitle"/>
          </p:nvPr>
        </p:nvSpPr>
        <p:spPr>
          <a:xfrm>
            <a:off x="983348" y="3604879"/>
            <a:ext cx="2060400" cy="3408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16" type="subTitle"/>
          </p:nvPr>
        </p:nvSpPr>
        <p:spPr>
          <a:xfrm>
            <a:off x="3545646" y="4026269"/>
            <a:ext cx="20526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idx="17" type="subTitle"/>
          </p:nvPr>
        </p:nvSpPr>
        <p:spPr>
          <a:xfrm>
            <a:off x="3544778" y="3604879"/>
            <a:ext cx="2054100" cy="3408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18" type="subTitle"/>
          </p:nvPr>
        </p:nvSpPr>
        <p:spPr>
          <a:xfrm>
            <a:off x="6099211" y="4026269"/>
            <a:ext cx="20589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9" type="subTitle"/>
          </p:nvPr>
        </p:nvSpPr>
        <p:spPr>
          <a:xfrm>
            <a:off x="6098399" y="3604879"/>
            <a:ext cx="2060400" cy="3408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83" name="Google Shape;83;p14">
            <a:hlinkClick/>
          </p:cNvPr>
          <p:cNvSpPr txBox="1"/>
          <p:nvPr>
            <p:ph hasCustomPrompt="1" idx="20" type="title"/>
          </p:nvPr>
        </p:nvSpPr>
        <p:spPr>
          <a:xfrm>
            <a:off x="6185389" y="1409306"/>
            <a:ext cx="595800" cy="286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4" name="Google Shape;84;p14">
            <a:hlinkClick/>
          </p:cNvPr>
          <p:cNvSpPr txBox="1"/>
          <p:nvPr>
            <p:ph hasCustomPrompt="1" idx="21" type="title"/>
          </p:nvPr>
        </p:nvSpPr>
        <p:spPr>
          <a:xfrm>
            <a:off x="6185389" y="3100281"/>
            <a:ext cx="595800" cy="286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0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>
            <p:ph type="title"/>
          </p:nvPr>
        </p:nvSpPr>
        <p:spPr>
          <a:xfrm>
            <a:off x="846744" y="2659976"/>
            <a:ext cx="5762100" cy="5205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8" name="Google Shape;88;p15"/>
          <p:cNvSpPr txBox="1"/>
          <p:nvPr>
            <p:ph hasCustomPrompt="1" idx="2" type="title"/>
          </p:nvPr>
        </p:nvSpPr>
        <p:spPr>
          <a:xfrm>
            <a:off x="1217451" y="1521426"/>
            <a:ext cx="899100" cy="6834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846744" y="3437574"/>
            <a:ext cx="5760600" cy="307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0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>
            <p:ph type="title"/>
          </p:nvPr>
        </p:nvSpPr>
        <p:spPr>
          <a:xfrm>
            <a:off x="2536030" y="2598326"/>
            <a:ext cx="5762100" cy="5205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3" name="Google Shape;93;p16"/>
          <p:cNvSpPr txBox="1"/>
          <p:nvPr>
            <p:ph hasCustomPrompt="1" idx="2" type="title"/>
          </p:nvPr>
        </p:nvSpPr>
        <p:spPr>
          <a:xfrm>
            <a:off x="7024543" y="1459776"/>
            <a:ext cx="899100" cy="6834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4" name="Google Shape;94;p16"/>
          <p:cNvSpPr txBox="1"/>
          <p:nvPr>
            <p:ph idx="1" type="subTitle"/>
          </p:nvPr>
        </p:nvSpPr>
        <p:spPr>
          <a:xfrm>
            <a:off x="2537530" y="3375924"/>
            <a:ext cx="5760600" cy="307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14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>
            <p:ph type="title"/>
          </p:nvPr>
        </p:nvSpPr>
        <p:spPr>
          <a:xfrm>
            <a:off x="892900" y="1403700"/>
            <a:ext cx="3796200" cy="23361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5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1 ">
  <p:cSld name="CUSTOM_16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idx="1" type="subTitle"/>
          </p:nvPr>
        </p:nvSpPr>
        <p:spPr>
          <a:xfrm>
            <a:off x="706050" y="3829500"/>
            <a:ext cx="4021500" cy="77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100"/>
              <a:buFont typeface="Poppins"/>
              <a:buNone/>
              <a:defRPr b="1" sz="26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Font typeface="Poppins"/>
              <a:buNone/>
              <a:defRPr b="1" sz="31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Font typeface="Poppins"/>
              <a:buNone/>
              <a:defRPr b="1" sz="31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Font typeface="Poppins"/>
              <a:buNone/>
              <a:defRPr b="1" sz="31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Font typeface="Poppins"/>
              <a:buNone/>
              <a:defRPr b="1" sz="31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Font typeface="Poppins"/>
              <a:buNone/>
              <a:defRPr b="1" sz="31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Font typeface="Poppins"/>
              <a:buNone/>
              <a:defRPr b="1" sz="31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Font typeface="Poppins"/>
              <a:buNone/>
              <a:defRPr b="1" sz="31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Font typeface="Poppins"/>
              <a:buNone/>
              <a:defRPr b="1" sz="3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8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>
            <p:ph hasCustomPrompt="1" type="title"/>
          </p:nvPr>
        </p:nvSpPr>
        <p:spPr>
          <a:xfrm>
            <a:off x="3985850" y="1036050"/>
            <a:ext cx="4444800" cy="129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3" name="Google Shape;103;p19"/>
          <p:cNvSpPr txBox="1"/>
          <p:nvPr>
            <p:ph idx="1" type="subTitle"/>
          </p:nvPr>
        </p:nvSpPr>
        <p:spPr>
          <a:xfrm>
            <a:off x="3985850" y="2357375"/>
            <a:ext cx="44448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>
            <p:ph type="title"/>
          </p:nvPr>
        </p:nvSpPr>
        <p:spPr>
          <a:xfrm>
            <a:off x="4104525" y="1479400"/>
            <a:ext cx="4222200" cy="173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4106357" y="3283398"/>
            <a:ext cx="4221000" cy="38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1756194" y="2652251"/>
            <a:ext cx="5762100" cy="52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4187694" y="1513701"/>
            <a:ext cx="899100" cy="68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1756944" y="3429849"/>
            <a:ext cx="5760600" cy="30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" type="subTitle"/>
          </p:nvPr>
        </p:nvSpPr>
        <p:spPr>
          <a:xfrm>
            <a:off x="2807315" y="1770837"/>
            <a:ext cx="39894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idx="2" type="subTitle"/>
          </p:nvPr>
        </p:nvSpPr>
        <p:spPr>
          <a:xfrm>
            <a:off x="2805628" y="1353312"/>
            <a:ext cx="39927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13" name="Google Shape;113;p21"/>
          <p:cNvSpPr txBox="1"/>
          <p:nvPr>
            <p:ph idx="3" type="subTitle"/>
          </p:nvPr>
        </p:nvSpPr>
        <p:spPr>
          <a:xfrm>
            <a:off x="2807315" y="2778825"/>
            <a:ext cx="39894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21"/>
          <p:cNvSpPr txBox="1"/>
          <p:nvPr>
            <p:ph idx="4" type="subTitle"/>
          </p:nvPr>
        </p:nvSpPr>
        <p:spPr>
          <a:xfrm>
            <a:off x="2805628" y="2357594"/>
            <a:ext cx="39927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5" type="subTitle"/>
          </p:nvPr>
        </p:nvSpPr>
        <p:spPr>
          <a:xfrm>
            <a:off x="2807315" y="3781732"/>
            <a:ext cx="39894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6" type="subTitle"/>
          </p:nvPr>
        </p:nvSpPr>
        <p:spPr>
          <a:xfrm>
            <a:off x="2805628" y="3361875"/>
            <a:ext cx="39927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4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" type="subTitle"/>
          </p:nvPr>
        </p:nvSpPr>
        <p:spPr>
          <a:xfrm>
            <a:off x="1039591" y="2478024"/>
            <a:ext cx="18993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idx="2" type="subTitle"/>
          </p:nvPr>
        </p:nvSpPr>
        <p:spPr>
          <a:xfrm>
            <a:off x="1038788" y="2055575"/>
            <a:ext cx="19008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25" name="Google Shape;125;p23"/>
          <p:cNvSpPr txBox="1"/>
          <p:nvPr>
            <p:ph idx="3" type="subTitle"/>
          </p:nvPr>
        </p:nvSpPr>
        <p:spPr>
          <a:xfrm>
            <a:off x="3625344" y="2478024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3"/>
          <p:cNvSpPr txBox="1"/>
          <p:nvPr>
            <p:ph idx="4" type="subTitle"/>
          </p:nvPr>
        </p:nvSpPr>
        <p:spPr>
          <a:xfrm>
            <a:off x="3620400" y="2055575"/>
            <a:ext cx="19020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27" name="Google Shape;127;p23"/>
          <p:cNvSpPr txBox="1"/>
          <p:nvPr>
            <p:ph idx="5" type="subTitle"/>
          </p:nvPr>
        </p:nvSpPr>
        <p:spPr>
          <a:xfrm>
            <a:off x="6203962" y="2478024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23"/>
          <p:cNvSpPr txBox="1"/>
          <p:nvPr>
            <p:ph idx="6" type="subTitle"/>
          </p:nvPr>
        </p:nvSpPr>
        <p:spPr>
          <a:xfrm>
            <a:off x="6203212" y="2055575"/>
            <a:ext cx="19020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29" name="Google Shape;129;p23"/>
          <p:cNvSpPr txBox="1"/>
          <p:nvPr>
            <p:ph idx="7" type="subTitle"/>
          </p:nvPr>
        </p:nvSpPr>
        <p:spPr>
          <a:xfrm>
            <a:off x="1055641" y="4170431"/>
            <a:ext cx="18993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23"/>
          <p:cNvSpPr txBox="1"/>
          <p:nvPr>
            <p:ph idx="8" type="subTitle"/>
          </p:nvPr>
        </p:nvSpPr>
        <p:spPr>
          <a:xfrm>
            <a:off x="1054838" y="3749040"/>
            <a:ext cx="19008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31" name="Google Shape;131;p23"/>
          <p:cNvSpPr txBox="1"/>
          <p:nvPr>
            <p:ph idx="9" type="subTitle"/>
          </p:nvPr>
        </p:nvSpPr>
        <p:spPr>
          <a:xfrm>
            <a:off x="3625344" y="4170431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2" name="Google Shape;132;p23"/>
          <p:cNvSpPr txBox="1"/>
          <p:nvPr>
            <p:ph idx="13" type="subTitle"/>
          </p:nvPr>
        </p:nvSpPr>
        <p:spPr>
          <a:xfrm>
            <a:off x="3624540" y="3749040"/>
            <a:ext cx="19020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14" type="subTitle"/>
          </p:nvPr>
        </p:nvSpPr>
        <p:spPr>
          <a:xfrm>
            <a:off x="6203962" y="4170431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15" type="subTitle"/>
          </p:nvPr>
        </p:nvSpPr>
        <p:spPr>
          <a:xfrm>
            <a:off x="6203212" y="3749040"/>
            <a:ext cx="19020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ht columns">
  <p:cSld name="CUSTOM_23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" type="subTitle"/>
          </p:nvPr>
        </p:nvSpPr>
        <p:spPr>
          <a:xfrm>
            <a:off x="742587" y="2424498"/>
            <a:ext cx="17631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9" name="Google Shape;139;p24"/>
          <p:cNvSpPr txBox="1"/>
          <p:nvPr>
            <p:ph idx="2" type="subTitle"/>
          </p:nvPr>
        </p:nvSpPr>
        <p:spPr>
          <a:xfrm>
            <a:off x="742587" y="2002050"/>
            <a:ext cx="1764300" cy="340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40" name="Google Shape;140;p24"/>
          <p:cNvSpPr txBox="1"/>
          <p:nvPr>
            <p:ph idx="3" type="subTitle"/>
          </p:nvPr>
        </p:nvSpPr>
        <p:spPr>
          <a:xfrm>
            <a:off x="2710588" y="2424498"/>
            <a:ext cx="17616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1" name="Google Shape;141;p24"/>
          <p:cNvSpPr txBox="1"/>
          <p:nvPr>
            <p:ph idx="4" type="subTitle"/>
          </p:nvPr>
        </p:nvSpPr>
        <p:spPr>
          <a:xfrm>
            <a:off x="2710588" y="2002050"/>
            <a:ext cx="1763100" cy="340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5" type="subTitle"/>
          </p:nvPr>
        </p:nvSpPr>
        <p:spPr>
          <a:xfrm>
            <a:off x="4677388" y="2424498"/>
            <a:ext cx="17601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4"/>
          <p:cNvSpPr txBox="1"/>
          <p:nvPr>
            <p:ph idx="6" type="subTitle"/>
          </p:nvPr>
        </p:nvSpPr>
        <p:spPr>
          <a:xfrm>
            <a:off x="4677388" y="2002050"/>
            <a:ext cx="1761600" cy="340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44" name="Google Shape;144;p24"/>
          <p:cNvSpPr txBox="1"/>
          <p:nvPr>
            <p:ph idx="7" type="subTitle"/>
          </p:nvPr>
        </p:nvSpPr>
        <p:spPr>
          <a:xfrm>
            <a:off x="742587" y="4116900"/>
            <a:ext cx="17631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4"/>
          <p:cNvSpPr txBox="1"/>
          <p:nvPr>
            <p:ph idx="8" type="subTitle"/>
          </p:nvPr>
        </p:nvSpPr>
        <p:spPr>
          <a:xfrm>
            <a:off x="742587" y="3695510"/>
            <a:ext cx="1764300" cy="340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46" name="Google Shape;146;p24"/>
          <p:cNvSpPr txBox="1"/>
          <p:nvPr>
            <p:ph idx="9" type="subTitle"/>
          </p:nvPr>
        </p:nvSpPr>
        <p:spPr>
          <a:xfrm>
            <a:off x="2710588" y="4116901"/>
            <a:ext cx="17616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24"/>
          <p:cNvSpPr txBox="1"/>
          <p:nvPr>
            <p:ph idx="13" type="subTitle"/>
          </p:nvPr>
        </p:nvSpPr>
        <p:spPr>
          <a:xfrm>
            <a:off x="2710588" y="3695511"/>
            <a:ext cx="1763100" cy="340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48" name="Google Shape;148;p24"/>
          <p:cNvSpPr txBox="1"/>
          <p:nvPr>
            <p:ph idx="14" type="subTitle"/>
          </p:nvPr>
        </p:nvSpPr>
        <p:spPr>
          <a:xfrm>
            <a:off x="4677388" y="4116901"/>
            <a:ext cx="17601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24"/>
          <p:cNvSpPr txBox="1"/>
          <p:nvPr>
            <p:ph idx="15" type="subTitle"/>
          </p:nvPr>
        </p:nvSpPr>
        <p:spPr>
          <a:xfrm>
            <a:off x="4677388" y="3695511"/>
            <a:ext cx="1761600" cy="340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0" name="Google Shape;150;p24"/>
          <p:cNvSpPr txBox="1"/>
          <p:nvPr>
            <p:ph idx="16" type="subTitle"/>
          </p:nvPr>
        </p:nvSpPr>
        <p:spPr>
          <a:xfrm>
            <a:off x="6649547" y="2424498"/>
            <a:ext cx="17586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" name="Google Shape;151;p24"/>
          <p:cNvSpPr txBox="1"/>
          <p:nvPr>
            <p:ph idx="17" type="subTitle"/>
          </p:nvPr>
        </p:nvSpPr>
        <p:spPr>
          <a:xfrm>
            <a:off x="6649547" y="2002050"/>
            <a:ext cx="1760100" cy="340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2" name="Google Shape;152;p24"/>
          <p:cNvSpPr txBox="1"/>
          <p:nvPr>
            <p:ph idx="18" type="subTitle"/>
          </p:nvPr>
        </p:nvSpPr>
        <p:spPr>
          <a:xfrm>
            <a:off x="6649547" y="4116901"/>
            <a:ext cx="1758600" cy="486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" name="Google Shape;153;p24"/>
          <p:cNvSpPr txBox="1"/>
          <p:nvPr>
            <p:ph idx="19" type="subTitle"/>
          </p:nvPr>
        </p:nvSpPr>
        <p:spPr>
          <a:xfrm>
            <a:off x="6649547" y="3695511"/>
            <a:ext cx="1760100" cy="340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5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25"/>
          <p:cNvSpPr txBox="1"/>
          <p:nvPr>
            <p:ph idx="1" type="subTitle"/>
          </p:nvPr>
        </p:nvSpPr>
        <p:spPr>
          <a:xfrm>
            <a:off x="2235704" y="1735574"/>
            <a:ext cx="18993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idx="2" type="subTitle"/>
          </p:nvPr>
        </p:nvSpPr>
        <p:spPr>
          <a:xfrm>
            <a:off x="2234901" y="1313125"/>
            <a:ext cx="19008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9" name="Google Shape;159;p25"/>
          <p:cNvSpPr txBox="1"/>
          <p:nvPr>
            <p:ph idx="3" type="subTitle"/>
          </p:nvPr>
        </p:nvSpPr>
        <p:spPr>
          <a:xfrm>
            <a:off x="6043044" y="1736649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25"/>
          <p:cNvSpPr txBox="1"/>
          <p:nvPr>
            <p:ph idx="4" type="subTitle"/>
          </p:nvPr>
        </p:nvSpPr>
        <p:spPr>
          <a:xfrm>
            <a:off x="6038100" y="1314200"/>
            <a:ext cx="1902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1" name="Google Shape;161;p25"/>
          <p:cNvSpPr txBox="1"/>
          <p:nvPr>
            <p:ph idx="5" type="subTitle"/>
          </p:nvPr>
        </p:nvSpPr>
        <p:spPr>
          <a:xfrm>
            <a:off x="6043062" y="2901012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25"/>
          <p:cNvSpPr txBox="1"/>
          <p:nvPr>
            <p:ph idx="6" type="subTitle"/>
          </p:nvPr>
        </p:nvSpPr>
        <p:spPr>
          <a:xfrm>
            <a:off x="6042312" y="2478563"/>
            <a:ext cx="1902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7" type="subTitle"/>
          </p:nvPr>
        </p:nvSpPr>
        <p:spPr>
          <a:xfrm>
            <a:off x="2235691" y="2899406"/>
            <a:ext cx="18993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25"/>
          <p:cNvSpPr txBox="1"/>
          <p:nvPr>
            <p:ph idx="8" type="subTitle"/>
          </p:nvPr>
        </p:nvSpPr>
        <p:spPr>
          <a:xfrm>
            <a:off x="2234888" y="2478015"/>
            <a:ext cx="19008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5" name="Google Shape;165;p25"/>
          <p:cNvSpPr txBox="1"/>
          <p:nvPr>
            <p:ph idx="9" type="subTitle"/>
          </p:nvPr>
        </p:nvSpPr>
        <p:spPr>
          <a:xfrm>
            <a:off x="2235144" y="4064306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13" type="subTitle"/>
          </p:nvPr>
        </p:nvSpPr>
        <p:spPr>
          <a:xfrm>
            <a:off x="2234340" y="3642915"/>
            <a:ext cx="1902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7" name="Google Shape;167;p25"/>
          <p:cNvSpPr txBox="1"/>
          <p:nvPr>
            <p:ph idx="14" type="subTitle"/>
          </p:nvPr>
        </p:nvSpPr>
        <p:spPr>
          <a:xfrm>
            <a:off x="6043062" y="4064331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25"/>
          <p:cNvSpPr txBox="1"/>
          <p:nvPr>
            <p:ph idx="15" type="subTitle"/>
          </p:nvPr>
        </p:nvSpPr>
        <p:spPr>
          <a:xfrm>
            <a:off x="6042312" y="3642940"/>
            <a:ext cx="1902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6"/>
          <p:cNvSpPr txBox="1"/>
          <p:nvPr>
            <p:ph type="title"/>
          </p:nvPr>
        </p:nvSpPr>
        <p:spPr>
          <a:xfrm>
            <a:off x="4955875" y="1219175"/>
            <a:ext cx="3474900" cy="162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6"/>
          <p:cNvSpPr txBox="1"/>
          <p:nvPr>
            <p:ph idx="1" type="subTitle"/>
          </p:nvPr>
        </p:nvSpPr>
        <p:spPr>
          <a:xfrm>
            <a:off x="4441375" y="3089122"/>
            <a:ext cx="3989400" cy="83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9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1814250" y="3139075"/>
            <a:ext cx="5513700" cy="43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" name="Google Shape;176;p27"/>
          <p:cNvSpPr txBox="1"/>
          <p:nvPr>
            <p:ph idx="1" type="subTitle"/>
          </p:nvPr>
        </p:nvSpPr>
        <p:spPr>
          <a:xfrm>
            <a:off x="1814250" y="3821075"/>
            <a:ext cx="5515500" cy="78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1" type="subTitle"/>
          </p:nvPr>
        </p:nvSpPr>
        <p:spPr>
          <a:xfrm>
            <a:off x="2248081" y="2096000"/>
            <a:ext cx="2258700" cy="5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1" name="Google Shape;181;p28"/>
          <p:cNvSpPr txBox="1"/>
          <p:nvPr>
            <p:ph idx="2" type="subTitle"/>
          </p:nvPr>
        </p:nvSpPr>
        <p:spPr>
          <a:xfrm>
            <a:off x="2248081" y="1678475"/>
            <a:ext cx="22557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82" name="Google Shape;182;p28"/>
          <p:cNvSpPr txBox="1"/>
          <p:nvPr>
            <p:ph idx="3" type="subTitle"/>
          </p:nvPr>
        </p:nvSpPr>
        <p:spPr>
          <a:xfrm>
            <a:off x="2248081" y="3101837"/>
            <a:ext cx="2256600" cy="52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3" name="Google Shape;183;p28"/>
          <p:cNvSpPr txBox="1"/>
          <p:nvPr>
            <p:ph idx="4" type="subTitle"/>
          </p:nvPr>
        </p:nvSpPr>
        <p:spPr>
          <a:xfrm>
            <a:off x="2248081" y="2687327"/>
            <a:ext cx="22587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84" name="Google Shape;184;p28"/>
          <p:cNvSpPr txBox="1"/>
          <p:nvPr>
            <p:ph idx="5" type="subTitle"/>
          </p:nvPr>
        </p:nvSpPr>
        <p:spPr>
          <a:xfrm>
            <a:off x="4618243" y="2093981"/>
            <a:ext cx="2260200" cy="52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5" name="Google Shape;185;p28"/>
          <p:cNvSpPr txBox="1"/>
          <p:nvPr>
            <p:ph idx="6" type="subTitle"/>
          </p:nvPr>
        </p:nvSpPr>
        <p:spPr>
          <a:xfrm>
            <a:off x="4617301" y="1682500"/>
            <a:ext cx="22623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86" name="Google Shape;186;p28"/>
          <p:cNvSpPr txBox="1"/>
          <p:nvPr>
            <p:ph idx="7" type="subTitle"/>
          </p:nvPr>
        </p:nvSpPr>
        <p:spPr>
          <a:xfrm>
            <a:off x="4618243" y="3101837"/>
            <a:ext cx="2260200" cy="52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" name="Google Shape;187;p28"/>
          <p:cNvSpPr txBox="1"/>
          <p:nvPr>
            <p:ph idx="8" type="subTitle"/>
          </p:nvPr>
        </p:nvSpPr>
        <p:spPr>
          <a:xfrm>
            <a:off x="4617301" y="2687327"/>
            <a:ext cx="22623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6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29"/>
          <p:cNvSpPr txBox="1"/>
          <p:nvPr>
            <p:ph idx="1" type="subTitle"/>
          </p:nvPr>
        </p:nvSpPr>
        <p:spPr>
          <a:xfrm>
            <a:off x="724076" y="2095998"/>
            <a:ext cx="2067000" cy="5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2" name="Google Shape;192;p29"/>
          <p:cNvSpPr txBox="1"/>
          <p:nvPr>
            <p:ph idx="2" type="subTitle"/>
          </p:nvPr>
        </p:nvSpPr>
        <p:spPr>
          <a:xfrm>
            <a:off x="724076" y="1678475"/>
            <a:ext cx="20643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3" name="Google Shape;193;p29"/>
          <p:cNvSpPr txBox="1"/>
          <p:nvPr>
            <p:ph idx="3" type="subTitle"/>
          </p:nvPr>
        </p:nvSpPr>
        <p:spPr>
          <a:xfrm>
            <a:off x="724076" y="3406628"/>
            <a:ext cx="2065200" cy="52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" name="Google Shape;194;p29"/>
          <p:cNvSpPr txBox="1"/>
          <p:nvPr>
            <p:ph idx="4" type="subTitle"/>
          </p:nvPr>
        </p:nvSpPr>
        <p:spPr>
          <a:xfrm>
            <a:off x="724076" y="2992120"/>
            <a:ext cx="2067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5" name="Google Shape;195;p29"/>
          <p:cNvSpPr txBox="1"/>
          <p:nvPr>
            <p:ph idx="5" type="subTitle"/>
          </p:nvPr>
        </p:nvSpPr>
        <p:spPr>
          <a:xfrm>
            <a:off x="6358035" y="2093979"/>
            <a:ext cx="2065200" cy="52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6" name="Google Shape;196;p29"/>
          <p:cNvSpPr txBox="1"/>
          <p:nvPr>
            <p:ph idx="6" type="subTitle"/>
          </p:nvPr>
        </p:nvSpPr>
        <p:spPr>
          <a:xfrm>
            <a:off x="6357175" y="1682500"/>
            <a:ext cx="2067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7" name="Google Shape;197;p29"/>
          <p:cNvSpPr txBox="1"/>
          <p:nvPr>
            <p:ph idx="7" type="subTitle"/>
          </p:nvPr>
        </p:nvSpPr>
        <p:spPr>
          <a:xfrm>
            <a:off x="6358035" y="3406628"/>
            <a:ext cx="2065200" cy="52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idx="8" type="subTitle"/>
          </p:nvPr>
        </p:nvSpPr>
        <p:spPr>
          <a:xfrm>
            <a:off x="6357175" y="2992120"/>
            <a:ext cx="2067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30"/>
          <p:cNvSpPr txBox="1"/>
          <p:nvPr>
            <p:ph idx="1" type="subTitle"/>
          </p:nvPr>
        </p:nvSpPr>
        <p:spPr>
          <a:xfrm>
            <a:off x="714544" y="3095102"/>
            <a:ext cx="2455200" cy="80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3" name="Google Shape;203;p30"/>
          <p:cNvSpPr txBox="1"/>
          <p:nvPr>
            <p:ph idx="2" type="subTitle"/>
          </p:nvPr>
        </p:nvSpPr>
        <p:spPr>
          <a:xfrm>
            <a:off x="715444" y="2678314"/>
            <a:ext cx="24534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Khand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4" name="Google Shape;204;p30"/>
          <p:cNvSpPr txBox="1"/>
          <p:nvPr>
            <p:ph idx="3" type="subTitle"/>
          </p:nvPr>
        </p:nvSpPr>
        <p:spPr>
          <a:xfrm>
            <a:off x="3354827" y="3098938"/>
            <a:ext cx="2455200" cy="8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5" name="Google Shape;205;p30"/>
          <p:cNvSpPr txBox="1"/>
          <p:nvPr>
            <p:ph idx="4" type="subTitle"/>
          </p:nvPr>
        </p:nvSpPr>
        <p:spPr>
          <a:xfrm>
            <a:off x="3355727" y="2678314"/>
            <a:ext cx="24534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Khand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6" name="Google Shape;206;p30"/>
          <p:cNvSpPr txBox="1"/>
          <p:nvPr>
            <p:ph idx="5" type="subTitle"/>
          </p:nvPr>
        </p:nvSpPr>
        <p:spPr>
          <a:xfrm>
            <a:off x="5975575" y="3098938"/>
            <a:ext cx="2455200" cy="8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7" name="Google Shape;207;p30"/>
          <p:cNvSpPr txBox="1"/>
          <p:nvPr>
            <p:ph idx="6" type="subTitle"/>
          </p:nvPr>
        </p:nvSpPr>
        <p:spPr>
          <a:xfrm>
            <a:off x="5976475" y="2678314"/>
            <a:ext cx="24534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Khand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8" name="Google Shape;208;p30"/>
          <p:cNvSpPr txBox="1"/>
          <p:nvPr>
            <p:ph hasCustomPrompt="1" idx="7" type="title"/>
          </p:nvPr>
        </p:nvSpPr>
        <p:spPr>
          <a:xfrm>
            <a:off x="716794" y="2178850"/>
            <a:ext cx="2450700" cy="48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9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9" name="Google Shape;209;p30"/>
          <p:cNvSpPr txBox="1"/>
          <p:nvPr>
            <p:ph hasCustomPrompt="1" idx="8" type="title"/>
          </p:nvPr>
        </p:nvSpPr>
        <p:spPr>
          <a:xfrm>
            <a:off x="3357077" y="2178850"/>
            <a:ext cx="2450700" cy="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9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0" name="Google Shape;210;p30"/>
          <p:cNvSpPr txBox="1"/>
          <p:nvPr>
            <p:ph hasCustomPrompt="1" idx="9" type="title"/>
          </p:nvPr>
        </p:nvSpPr>
        <p:spPr>
          <a:xfrm>
            <a:off x="5977825" y="2178850"/>
            <a:ext cx="2450700" cy="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29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024200" y="1255375"/>
            <a:ext cx="7095600" cy="52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9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1"/>
          <p:cNvSpPr txBox="1"/>
          <p:nvPr>
            <p:ph idx="1" type="subTitle"/>
          </p:nvPr>
        </p:nvSpPr>
        <p:spPr>
          <a:xfrm>
            <a:off x="4567975" y="1325401"/>
            <a:ext cx="3072300" cy="7335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idx="2" type="subTitle"/>
          </p:nvPr>
        </p:nvSpPr>
        <p:spPr>
          <a:xfrm>
            <a:off x="4567975" y="902527"/>
            <a:ext cx="3072300" cy="3867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5" name="Google Shape;215;p31"/>
          <p:cNvSpPr txBox="1"/>
          <p:nvPr>
            <p:ph idx="3" type="subTitle"/>
          </p:nvPr>
        </p:nvSpPr>
        <p:spPr>
          <a:xfrm>
            <a:off x="4567975" y="2539653"/>
            <a:ext cx="3072300" cy="7314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6" name="Google Shape;216;p31"/>
          <p:cNvSpPr txBox="1"/>
          <p:nvPr>
            <p:ph idx="4" type="subTitle"/>
          </p:nvPr>
        </p:nvSpPr>
        <p:spPr>
          <a:xfrm>
            <a:off x="4567975" y="2079351"/>
            <a:ext cx="3072300" cy="3840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7" name="Google Shape;217;p31"/>
          <p:cNvSpPr txBox="1"/>
          <p:nvPr>
            <p:ph idx="5" type="subTitle"/>
          </p:nvPr>
        </p:nvSpPr>
        <p:spPr>
          <a:xfrm>
            <a:off x="4567975" y="3670977"/>
            <a:ext cx="3072300" cy="7314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8" name="Google Shape;218;p31"/>
          <p:cNvSpPr txBox="1"/>
          <p:nvPr>
            <p:ph idx="6" type="subTitle"/>
          </p:nvPr>
        </p:nvSpPr>
        <p:spPr>
          <a:xfrm>
            <a:off x="4567975" y="3284277"/>
            <a:ext cx="3072300" cy="3867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9" name="Google Shape;219;p31"/>
          <p:cNvSpPr txBox="1"/>
          <p:nvPr>
            <p:ph hasCustomPrompt="1" type="title"/>
          </p:nvPr>
        </p:nvSpPr>
        <p:spPr>
          <a:xfrm>
            <a:off x="1476187" y="956775"/>
            <a:ext cx="2950800" cy="1045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0" name="Google Shape;220;p31"/>
          <p:cNvSpPr txBox="1"/>
          <p:nvPr>
            <p:ph hasCustomPrompt="1" idx="7" type="title"/>
          </p:nvPr>
        </p:nvSpPr>
        <p:spPr>
          <a:xfrm>
            <a:off x="1476187" y="2134450"/>
            <a:ext cx="2950800" cy="1045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1" name="Google Shape;221;p31"/>
          <p:cNvSpPr txBox="1"/>
          <p:nvPr>
            <p:ph hasCustomPrompt="1" idx="8" type="title"/>
          </p:nvPr>
        </p:nvSpPr>
        <p:spPr>
          <a:xfrm>
            <a:off x="1476187" y="3312126"/>
            <a:ext cx="2950800" cy="1045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19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2"/>
          <p:cNvSpPr txBox="1"/>
          <p:nvPr>
            <p:ph idx="1" type="subTitle"/>
          </p:nvPr>
        </p:nvSpPr>
        <p:spPr>
          <a:xfrm>
            <a:off x="1543550" y="1967853"/>
            <a:ext cx="2514000" cy="4851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5" name="Google Shape;225;p32"/>
          <p:cNvSpPr txBox="1"/>
          <p:nvPr>
            <p:ph idx="2" type="subTitle"/>
          </p:nvPr>
        </p:nvSpPr>
        <p:spPr>
          <a:xfrm>
            <a:off x="1543550" y="1563375"/>
            <a:ext cx="2514000" cy="3552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6" name="Google Shape;226;p32"/>
          <p:cNvSpPr txBox="1"/>
          <p:nvPr>
            <p:ph idx="3" type="subTitle"/>
          </p:nvPr>
        </p:nvSpPr>
        <p:spPr>
          <a:xfrm>
            <a:off x="5086498" y="1967850"/>
            <a:ext cx="2514000" cy="4851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7" name="Google Shape;227;p32"/>
          <p:cNvSpPr txBox="1"/>
          <p:nvPr>
            <p:ph idx="4" type="subTitle"/>
          </p:nvPr>
        </p:nvSpPr>
        <p:spPr>
          <a:xfrm>
            <a:off x="5086500" y="1563325"/>
            <a:ext cx="2514000" cy="3552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8" name="Google Shape;228;p32"/>
          <p:cNvSpPr txBox="1"/>
          <p:nvPr>
            <p:ph idx="5" type="subTitle"/>
          </p:nvPr>
        </p:nvSpPr>
        <p:spPr>
          <a:xfrm>
            <a:off x="1543550" y="4056200"/>
            <a:ext cx="2514000" cy="4851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9" name="Google Shape;229;p32"/>
          <p:cNvSpPr txBox="1"/>
          <p:nvPr>
            <p:ph idx="6" type="subTitle"/>
          </p:nvPr>
        </p:nvSpPr>
        <p:spPr>
          <a:xfrm>
            <a:off x="1543550" y="3651674"/>
            <a:ext cx="2514000" cy="3552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0" name="Google Shape;230;p32"/>
          <p:cNvSpPr txBox="1"/>
          <p:nvPr>
            <p:ph hasCustomPrompt="1" type="title"/>
          </p:nvPr>
        </p:nvSpPr>
        <p:spPr>
          <a:xfrm>
            <a:off x="2136175" y="625300"/>
            <a:ext cx="1328700" cy="8949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32"/>
          <p:cNvSpPr txBox="1"/>
          <p:nvPr>
            <p:ph hasCustomPrompt="1" idx="7" type="title"/>
          </p:nvPr>
        </p:nvSpPr>
        <p:spPr>
          <a:xfrm>
            <a:off x="5680569" y="625300"/>
            <a:ext cx="1325700" cy="8949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32"/>
          <p:cNvSpPr txBox="1"/>
          <p:nvPr>
            <p:ph hasCustomPrompt="1" idx="8" type="title"/>
          </p:nvPr>
        </p:nvSpPr>
        <p:spPr>
          <a:xfrm>
            <a:off x="2136100" y="2713575"/>
            <a:ext cx="1328700" cy="8949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32"/>
          <p:cNvSpPr txBox="1"/>
          <p:nvPr>
            <p:ph idx="9" type="subTitle"/>
          </p:nvPr>
        </p:nvSpPr>
        <p:spPr>
          <a:xfrm>
            <a:off x="5086498" y="4056200"/>
            <a:ext cx="2514000" cy="4851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4" name="Google Shape;234;p32"/>
          <p:cNvSpPr txBox="1"/>
          <p:nvPr>
            <p:ph idx="13" type="subTitle"/>
          </p:nvPr>
        </p:nvSpPr>
        <p:spPr>
          <a:xfrm>
            <a:off x="5086500" y="3651675"/>
            <a:ext cx="2514000" cy="3552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Poppins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5" name="Google Shape;235;p32"/>
          <p:cNvSpPr txBox="1"/>
          <p:nvPr>
            <p:ph hasCustomPrompt="1" idx="14" type="title"/>
          </p:nvPr>
        </p:nvSpPr>
        <p:spPr>
          <a:xfrm>
            <a:off x="5679150" y="2713575"/>
            <a:ext cx="1328700" cy="8949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2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9" name="Google Shape;239;p33"/>
          <p:cNvSpPr txBox="1"/>
          <p:nvPr>
            <p:ph idx="1" type="subTitle"/>
          </p:nvPr>
        </p:nvSpPr>
        <p:spPr>
          <a:xfrm>
            <a:off x="1049152" y="2382012"/>
            <a:ext cx="18993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0" name="Google Shape;240;p33"/>
          <p:cNvSpPr txBox="1"/>
          <p:nvPr>
            <p:ph idx="2" type="subTitle"/>
          </p:nvPr>
        </p:nvSpPr>
        <p:spPr>
          <a:xfrm>
            <a:off x="1050799" y="1959563"/>
            <a:ext cx="19008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1" name="Google Shape;241;p33"/>
          <p:cNvSpPr txBox="1"/>
          <p:nvPr>
            <p:ph idx="3" type="subTitle"/>
          </p:nvPr>
        </p:nvSpPr>
        <p:spPr>
          <a:xfrm>
            <a:off x="3625344" y="2382012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2" name="Google Shape;242;p33"/>
          <p:cNvSpPr txBox="1"/>
          <p:nvPr>
            <p:ph idx="4" type="subTitle"/>
          </p:nvPr>
        </p:nvSpPr>
        <p:spPr>
          <a:xfrm>
            <a:off x="3622850" y="1959563"/>
            <a:ext cx="1902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3" name="Google Shape;243;p33"/>
          <p:cNvSpPr txBox="1"/>
          <p:nvPr>
            <p:ph idx="5" type="subTitle"/>
          </p:nvPr>
        </p:nvSpPr>
        <p:spPr>
          <a:xfrm>
            <a:off x="6203962" y="2382012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" name="Google Shape;244;p33"/>
          <p:cNvSpPr txBox="1"/>
          <p:nvPr>
            <p:ph idx="6" type="subTitle"/>
          </p:nvPr>
        </p:nvSpPr>
        <p:spPr>
          <a:xfrm>
            <a:off x="6203212" y="1959563"/>
            <a:ext cx="1902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5" name="Google Shape;245;p33"/>
          <p:cNvSpPr txBox="1"/>
          <p:nvPr>
            <p:ph idx="7" type="subTitle"/>
          </p:nvPr>
        </p:nvSpPr>
        <p:spPr>
          <a:xfrm>
            <a:off x="2335051" y="4100328"/>
            <a:ext cx="18993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6" name="Google Shape;246;p33"/>
          <p:cNvSpPr txBox="1"/>
          <p:nvPr>
            <p:ph idx="8" type="subTitle"/>
          </p:nvPr>
        </p:nvSpPr>
        <p:spPr>
          <a:xfrm>
            <a:off x="2334248" y="3678937"/>
            <a:ext cx="19008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7" name="Google Shape;247;p33"/>
          <p:cNvSpPr txBox="1"/>
          <p:nvPr>
            <p:ph idx="9" type="subTitle"/>
          </p:nvPr>
        </p:nvSpPr>
        <p:spPr>
          <a:xfrm>
            <a:off x="4910850" y="4100328"/>
            <a:ext cx="19005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8" name="Google Shape;248;p33"/>
          <p:cNvSpPr txBox="1"/>
          <p:nvPr>
            <p:ph idx="13" type="subTitle"/>
          </p:nvPr>
        </p:nvSpPr>
        <p:spPr>
          <a:xfrm>
            <a:off x="4910046" y="3678937"/>
            <a:ext cx="19020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19_1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4"/>
          <p:cNvSpPr txBox="1"/>
          <p:nvPr>
            <p:ph idx="1" type="subTitle"/>
          </p:nvPr>
        </p:nvSpPr>
        <p:spPr>
          <a:xfrm>
            <a:off x="1024525" y="1805003"/>
            <a:ext cx="3258900" cy="3942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2" name="Google Shape;252;p34"/>
          <p:cNvSpPr txBox="1"/>
          <p:nvPr>
            <p:ph idx="2" type="subTitle"/>
          </p:nvPr>
        </p:nvSpPr>
        <p:spPr>
          <a:xfrm>
            <a:off x="4860575" y="3776022"/>
            <a:ext cx="3258900" cy="3942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3" name="Google Shape;253;p34"/>
          <p:cNvSpPr txBox="1"/>
          <p:nvPr>
            <p:ph hasCustomPrompt="1" type="title"/>
          </p:nvPr>
        </p:nvSpPr>
        <p:spPr>
          <a:xfrm>
            <a:off x="1563535" y="973275"/>
            <a:ext cx="2181000" cy="8949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500"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34"/>
          <p:cNvSpPr txBox="1"/>
          <p:nvPr>
            <p:ph hasCustomPrompt="1" idx="3" type="title"/>
          </p:nvPr>
        </p:nvSpPr>
        <p:spPr>
          <a:xfrm>
            <a:off x="5399576" y="2944300"/>
            <a:ext cx="2181000" cy="8949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500"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"/>
              <a:buNone/>
              <a:defRPr sz="3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7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8" name="Google Shape;258;p35"/>
          <p:cNvSpPr txBox="1"/>
          <p:nvPr>
            <p:ph idx="1" type="subTitle"/>
          </p:nvPr>
        </p:nvSpPr>
        <p:spPr>
          <a:xfrm>
            <a:off x="1561325" y="3251426"/>
            <a:ext cx="2455200" cy="56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59" name="Google Shape;259;p35"/>
          <p:cNvSpPr txBox="1"/>
          <p:nvPr>
            <p:ph idx="2" type="subTitle"/>
          </p:nvPr>
        </p:nvSpPr>
        <p:spPr>
          <a:xfrm>
            <a:off x="1562225" y="2834640"/>
            <a:ext cx="24534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Khand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0" name="Google Shape;260;p35"/>
          <p:cNvSpPr txBox="1"/>
          <p:nvPr>
            <p:ph idx="3" type="subTitle"/>
          </p:nvPr>
        </p:nvSpPr>
        <p:spPr>
          <a:xfrm>
            <a:off x="5127478" y="3254144"/>
            <a:ext cx="2455200" cy="57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1" name="Google Shape;261;p35"/>
          <p:cNvSpPr txBox="1"/>
          <p:nvPr>
            <p:ph idx="4" type="subTitle"/>
          </p:nvPr>
        </p:nvSpPr>
        <p:spPr>
          <a:xfrm>
            <a:off x="5128378" y="2834640"/>
            <a:ext cx="24534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Khand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8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6"/>
          <p:cNvSpPr txBox="1"/>
          <p:nvPr>
            <p:ph type="title"/>
          </p:nvPr>
        </p:nvSpPr>
        <p:spPr>
          <a:xfrm>
            <a:off x="1085650" y="1307592"/>
            <a:ext cx="46725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6" name="Google Shape;266;p36"/>
          <p:cNvSpPr txBox="1"/>
          <p:nvPr>
            <p:ph idx="1" type="subTitle"/>
          </p:nvPr>
        </p:nvSpPr>
        <p:spPr>
          <a:xfrm>
            <a:off x="1085650" y="2049750"/>
            <a:ext cx="3947700" cy="211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rgbClr val="24242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8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7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7"/>
          <p:cNvSpPr txBox="1"/>
          <p:nvPr>
            <p:ph type="title"/>
          </p:nvPr>
        </p:nvSpPr>
        <p:spPr>
          <a:xfrm>
            <a:off x="1393624" y="779975"/>
            <a:ext cx="63564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1" name="Google Shape;271;p37"/>
          <p:cNvSpPr txBox="1"/>
          <p:nvPr>
            <p:ph idx="1" type="subTitle"/>
          </p:nvPr>
        </p:nvSpPr>
        <p:spPr>
          <a:xfrm>
            <a:off x="1374000" y="1522125"/>
            <a:ext cx="6396000" cy="115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8_1_1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8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8"/>
          <p:cNvSpPr txBox="1"/>
          <p:nvPr>
            <p:ph type="title"/>
          </p:nvPr>
        </p:nvSpPr>
        <p:spPr>
          <a:xfrm>
            <a:off x="818375" y="1007100"/>
            <a:ext cx="3630300" cy="1935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5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9pPr>
          </a:lstStyle>
          <a:p/>
        </p:txBody>
      </p:sp>
      <p:sp>
        <p:nvSpPr>
          <p:cNvPr id="276" name="Google Shape;276;p38"/>
          <p:cNvSpPr txBox="1"/>
          <p:nvPr>
            <p:ph idx="1" type="subTitle"/>
          </p:nvPr>
        </p:nvSpPr>
        <p:spPr>
          <a:xfrm>
            <a:off x="818375" y="3115450"/>
            <a:ext cx="3629100" cy="38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5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9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9"/>
          <p:cNvSpPr txBox="1"/>
          <p:nvPr>
            <p:ph idx="1" type="subTitle"/>
          </p:nvPr>
        </p:nvSpPr>
        <p:spPr>
          <a:xfrm>
            <a:off x="1777706" y="2979175"/>
            <a:ext cx="5588700" cy="48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0" name="Google Shape;280;p39"/>
          <p:cNvSpPr txBox="1"/>
          <p:nvPr>
            <p:ph type="title"/>
          </p:nvPr>
        </p:nvSpPr>
        <p:spPr>
          <a:xfrm>
            <a:off x="1777594" y="954300"/>
            <a:ext cx="5588700" cy="20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5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0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0"/>
          <p:cNvSpPr txBox="1"/>
          <p:nvPr>
            <p:ph type="title"/>
          </p:nvPr>
        </p:nvSpPr>
        <p:spPr>
          <a:xfrm>
            <a:off x="916350" y="1159650"/>
            <a:ext cx="4063500" cy="18792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" name="Google Shape;284;p40"/>
          <p:cNvSpPr txBox="1"/>
          <p:nvPr>
            <p:ph idx="1" type="subTitle"/>
          </p:nvPr>
        </p:nvSpPr>
        <p:spPr>
          <a:xfrm>
            <a:off x="916350" y="3038850"/>
            <a:ext cx="3434100" cy="9450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1304969" y="2774750"/>
            <a:ext cx="2837700" cy="10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2" type="subTitle"/>
          </p:nvPr>
        </p:nvSpPr>
        <p:spPr>
          <a:xfrm>
            <a:off x="1303763" y="2357225"/>
            <a:ext cx="28401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3" type="subTitle"/>
          </p:nvPr>
        </p:nvSpPr>
        <p:spPr>
          <a:xfrm>
            <a:off x="5001344" y="2773680"/>
            <a:ext cx="2837700" cy="10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4" type="subTitle"/>
          </p:nvPr>
        </p:nvSpPr>
        <p:spPr>
          <a:xfrm>
            <a:off x="5000138" y="2353056"/>
            <a:ext cx="28401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7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1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1"/>
          <p:cNvSpPr txBox="1"/>
          <p:nvPr>
            <p:ph type="title"/>
          </p:nvPr>
        </p:nvSpPr>
        <p:spPr>
          <a:xfrm>
            <a:off x="1086500" y="721250"/>
            <a:ext cx="6971100" cy="7605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" type="subTitle"/>
          </p:nvPr>
        </p:nvSpPr>
        <p:spPr>
          <a:xfrm>
            <a:off x="1086400" y="1607901"/>
            <a:ext cx="6971100" cy="5484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17_1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2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2"/>
          <p:cNvSpPr txBox="1"/>
          <p:nvPr>
            <p:ph type="title"/>
          </p:nvPr>
        </p:nvSpPr>
        <p:spPr>
          <a:xfrm>
            <a:off x="713225" y="1580350"/>
            <a:ext cx="3681600" cy="438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2" name="Google Shape;292;p42"/>
          <p:cNvSpPr txBox="1"/>
          <p:nvPr>
            <p:ph idx="1" type="subTitle"/>
          </p:nvPr>
        </p:nvSpPr>
        <p:spPr>
          <a:xfrm>
            <a:off x="713225" y="2262350"/>
            <a:ext cx="3682500" cy="130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17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3"/>
          <p:cNvSpPr txBox="1"/>
          <p:nvPr>
            <p:ph type="title"/>
          </p:nvPr>
        </p:nvSpPr>
        <p:spPr>
          <a:xfrm>
            <a:off x="4830425" y="1580350"/>
            <a:ext cx="3599100" cy="438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6" name="Google Shape;296;p43"/>
          <p:cNvSpPr txBox="1"/>
          <p:nvPr>
            <p:ph idx="1" type="subTitle"/>
          </p:nvPr>
        </p:nvSpPr>
        <p:spPr>
          <a:xfrm>
            <a:off x="4830425" y="2262350"/>
            <a:ext cx="3600300" cy="130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0">
  <p:cSld name="CUSTOM_17_1_1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4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4"/>
          <p:cNvSpPr txBox="1"/>
          <p:nvPr>
            <p:ph idx="1" type="subTitle"/>
          </p:nvPr>
        </p:nvSpPr>
        <p:spPr>
          <a:xfrm>
            <a:off x="794325" y="1525850"/>
            <a:ext cx="4489200" cy="278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" name="Google Shape;300;p4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1">
  <p:cSld name="CUSTOM_17_1_1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5"/>
          <p:cNvSpPr txBox="1"/>
          <p:nvPr>
            <p:ph idx="1" type="subTitle"/>
          </p:nvPr>
        </p:nvSpPr>
        <p:spPr>
          <a:xfrm>
            <a:off x="742800" y="1070075"/>
            <a:ext cx="7658400" cy="132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4" name="Google Shape;304;p4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2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6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9" name="Google Shape;309;p46"/>
          <p:cNvSpPr txBox="1"/>
          <p:nvPr>
            <p:ph idx="1" type="subTitle"/>
          </p:nvPr>
        </p:nvSpPr>
        <p:spPr>
          <a:xfrm>
            <a:off x="1540984" y="1712160"/>
            <a:ext cx="3842400" cy="94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rgbClr val="24242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0" name="Google Shape;310;p46"/>
          <p:cNvSpPr txBox="1"/>
          <p:nvPr>
            <p:ph idx="2" type="subTitle"/>
          </p:nvPr>
        </p:nvSpPr>
        <p:spPr>
          <a:xfrm>
            <a:off x="1540122" y="1281075"/>
            <a:ext cx="38403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11" name="Google Shape;311;p46"/>
          <p:cNvSpPr txBox="1"/>
          <p:nvPr>
            <p:ph idx="3" type="subTitle"/>
          </p:nvPr>
        </p:nvSpPr>
        <p:spPr>
          <a:xfrm>
            <a:off x="1540984" y="3085178"/>
            <a:ext cx="3846000" cy="49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rgbClr val="24242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2" name="Google Shape;312;p46"/>
          <p:cNvSpPr txBox="1"/>
          <p:nvPr>
            <p:ph idx="4" type="subTitle"/>
          </p:nvPr>
        </p:nvSpPr>
        <p:spPr>
          <a:xfrm>
            <a:off x="1540122" y="2660908"/>
            <a:ext cx="38403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2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7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4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7" name="Google Shape;317;p47"/>
          <p:cNvSpPr txBox="1"/>
          <p:nvPr>
            <p:ph idx="1" type="subTitle"/>
          </p:nvPr>
        </p:nvSpPr>
        <p:spPr>
          <a:xfrm>
            <a:off x="715038" y="2834938"/>
            <a:ext cx="2391900" cy="130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8" name="Google Shape;318;p47"/>
          <p:cNvSpPr txBox="1"/>
          <p:nvPr>
            <p:ph idx="2" type="subTitle"/>
          </p:nvPr>
        </p:nvSpPr>
        <p:spPr>
          <a:xfrm>
            <a:off x="714012" y="2324675"/>
            <a:ext cx="23937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19" name="Google Shape;319;p47"/>
          <p:cNvSpPr txBox="1"/>
          <p:nvPr>
            <p:ph idx="3" type="subTitle"/>
          </p:nvPr>
        </p:nvSpPr>
        <p:spPr>
          <a:xfrm>
            <a:off x="6039063" y="2833863"/>
            <a:ext cx="2389800" cy="130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0" name="Google Shape;320;p47"/>
          <p:cNvSpPr txBox="1"/>
          <p:nvPr>
            <p:ph idx="4" type="subTitle"/>
          </p:nvPr>
        </p:nvSpPr>
        <p:spPr>
          <a:xfrm>
            <a:off x="6038038" y="2320500"/>
            <a:ext cx="23919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2_1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8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8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" name="Google Shape;325;p48"/>
          <p:cNvSpPr txBox="1"/>
          <p:nvPr>
            <p:ph idx="1" type="subTitle"/>
          </p:nvPr>
        </p:nvSpPr>
        <p:spPr>
          <a:xfrm>
            <a:off x="759350" y="1333950"/>
            <a:ext cx="3598800" cy="32700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6" name="Google Shape;326;p48"/>
          <p:cNvSpPr txBox="1"/>
          <p:nvPr>
            <p:ph idx="2" type="subTitle"/>
          </p:nvPr>
        </p:nvSpPr>
        <p:spPr>
          <a:xfrm>
            <a:off x="4785800" y="1333950"/>
            <a:ext cx="3598800" cy="32700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1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9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1" name="Google Shape;331;p49"/>
          <p:cNvSpPr txBox="1"/>
          <p:nvPr>
            <p:ph idx="1" type="subTitle"/>
          </p:nvPr>
        </p:nvSpPr>
        <p:spPr>
          <a:xfrm>
            <a:off x="1541475" y="1414199"/>
            <a:ext cx="6056700" cy="113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rgbClr val="24242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2" name="Google Shape;332;p49"/>
          <p:cNvSpPr txBox="1"/>
          <p:nvPr>
            <p:ph idx="2" type="subTitle"/>
          </p:nvPr>
        </p:nvSpPr>
        <p:spPr>
          <a:xfrm>
            <a:off x="1540117" y="983113"/>
            <a:ext cx="60534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33" name="Google Shape;333;p49"/>
          <p:cNvSpPr txBox="1"/>
          <p:nvPr>
            <p:ph idx="3" type="subTitle"/>
          </p:nvPr>
        </p:nvSpPr>
        <p:spPr>
          <a:xfrm>
            <a:off x="1541475" y="3013024"/>
            <a:ext cx="6062400" cy="91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rgbClr val="24242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4" type="subTitle"/>
          </p:nvPr>
        </p:nvSpPr>
        <p:spPr>
          <a:xfrm>
            <a:off x="1540117" y="2588757"/>
            <a:ext cx="60534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35" name="Google Shape;335;p49"/>
          <p:cNvSpPr txBox="1"/>
          <p:nvPr>
            <p:ph idx="5" type="subTitle"/>
          </p:nvPr>
        </p:nvSpPr>
        <p:spPr>
          <a:xfrm>
            <a:off x="1541483" y="4402382"/>
            <a:ext cx="6053400" cy="3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hlink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" name="Google Shape;336;p49"/>
          <p:cNvSpPr txBox="1"/>
          <p:nvPr>
            <p:ph idx="6" type="subTitle"/>
          </p:nvPr>
        </p:nvSpPr>
        <p:spPr>
          <a:xfrm>
            <a:off x="1540117" y="3972614"/>
            <a:ext cx="60534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1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50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5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1" name="Google Shape;341;p50"/>
          <p:cNvSpPr txBox="1"/>
          <p:nvPr>
            <p:ph idx="1" type="subTitle"/>
          </p:nvPr>
        </p:nvSpPr>
        <p:spPr>
          <a:xfrm>
            <a:off x="3162442" y="2323101"/>
            <a:ext cx="28191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" name="Google Shape;342;p50"/>
          <p:cNvSpPr txBox="1"/>
          <p:nvPr>
            <p:ph idx="2" type="subTitle"/>
          </p:nvPr>
        </p:nvSpPr>
        <p:spPr>
          <a:xfrm>
            <a:off x="3161250" y="1905575"/>
            <a:ext cx="28215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43" name="Google Shape;343;p50"/>
          <p:cNvSpPr txBox="1"/>
          <p:nvPr>
            <p:ph idx="3" type="subTitle"/>
          </p:nvPr>
        </p:nvSpPr>
        <p:spPr>
          <a:xfrm>
            <a:off x="714417" y="3741415"/>
            <a:ext cx="28191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50"/>
          <p:cNvSpPr txBox="1"/>
          <p:nvPr>
            <p:ph idx="4" type="subTitle"/>
          </p:nvPr>
        </p:nvSpPr>
        <p:spPr>
          <a:xfrm>
            <a:off x="713225" y="3320183"/>
            <a:ext cx="28215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45" name="Google Shape;345;p50"/>
          <p:cNvSpPr txBox="1"/>
          <p:nvPr>
            <p:ph idx="5" type="subTitle"/>
          </p:nvPr>
        </p:nvSpPr>
        <p:spPr>
          <a:xfrm>
            <a:off x="5610417" y="3740025"/>
            <a:ext cx="28191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6" name="Google Shape;346;p50"/>
          <p:cNvSpPr txBox="1"/>
          <p:nvPr>
            <p:ph idx="6" type="subTitle"/>
          </p:nvPr>
        </p:nvSpPr>
        <p:spPr>
          <a:xfrm>
            <a:off x="5609225" y="3320167"/>
            <a:ext cx="28215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1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1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0" name="Google Shape;350;p51"/>
          <p:cNvSpPr txBox="1"/>
          <p:nvPr>
            <p:ph idx="1" type="subTitle"/>
          </p:nvPr>
        </p:nvSpPr>
        <p:spPr>
          <a:xfrm>
            <a:off x="5196888" y="1382450"/>
            <a:ext cx="2823300" cy="7287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1" name="Google Shape;351;p51"/>
          <p:cNvSpPr txBox="1"/>
          <p:nvPr>
            <p:ph idx="2" type="subTitle"/>
          </p:nvPr>
        </p:nvSpPr>
        <p:spPr>
          <a:xfrm>
            <a:off x="3057013" y="1486250"/>
            <a:ext cx="1991700" cy="5211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52" name="Google Shape;352;p51"/>
          <p:cNvSpPr txBox="1"/>
          <p:nvPr>
            <p:ph idx="3" type="subTitle"/>
          </p:nvPr>
        </p:nvSpPr>
        <p:spPr>
          <a:xfrm>
            <a:off x="5196888" y="2456304"/>
            <a:ext cx="2823300" cy="7287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51"/>
          <p:cNvSpPr txBox="1"/>
          <p:nvPr>
            <p:ph idx="4" type="subTitle"/>
          </p:nvPr>
        </p:nvSpPr>
        <p:spPr>
          <a:xfrm>
            <a:off x="3057013" y="2560104"/>
            <a:ext cx="1991700" cy="5211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54" name="Google Shape;354;p51"/>
          <p:cNvSpPr txBox="1"/>
          <p:nvPr>
            <p:ph idx="5" type="subTitle"/>
          </p:nvPr>
        </p:nvSpPr>
        <p:spPr>
          <a:xfrm>
            <a:off x="5196888" y="3529238"/>
            <a:ext cx="2823300" cy="7287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5" name="Google Shape;355;p51"/>
          <p:cNvSpPr txBox="1"/>
          <p:nvPr>
            <p:ph idx="6" type="subTitle"/>
          </p:nvPr>
        </p:nvSpPr>
        <p:spPr>
          <a:xfrm>
            <a:off x="3057013" y="3633038"/>
            <a:ext cx="1991700" cy="5211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Barlow"/>
              <a:buNone/>
              <a:defRPr b="1" sz="21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2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2"/>
          <p:cNvSpPr txBox="1"/>
          <p:nvPr>
            <p:ph type="title"/>
          </p:nvPr>
        </p:nvSpPr>
        <p:spPr>
          <a:xfrm>
            <a:off x="1175575" y="705550"/>
            <a:ext cx="4425000" cy="10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64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rancois One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rancois One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rancois One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rancois One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rancois One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rancois One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rancois One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rancois One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9pPr>
          </a:lstStyle>
          <a:p/>
        </p:txBody>
      </p:sp>
      <p:sp>
        <p:nvSpPr>
          <p:cNvPr id="359" name="Google Shape;359;p52"/>
          <p:cNvSpPr txBox="1"/>
          <p:nvPr>
            <p:ph idx="1" type="subTitle"/>
          </p:nvPr>
        </p:nvSpPr>
        <p:spPr>
          <a:xfrm>
            <a:off x="1335750" y="1793475"/>
            <a:ext cx="3858900" cy="106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0" name="Google Shape;360;p52"/>
          <p:cNvSpPr txBox="1"/>
          <p:nvPr/>
        </p:nvSpPr>
        <p:spPr>
          <a:xfrm>
            <a:off x="1329675" y="3531200"/>
            <a:ext cx="33939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chivo Narrow"/>
              <a:buNone/>
            </a:pPr>
            <a:r>
              <a:rPr lang="en" sz="10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CREDITS: This presentation template was created by</a:t>
            </a:r>
            <a:r>
              <a:rPr b="1" lang="en" sz="10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Zen Kaku Gothic New"/>
                <a:ea typeface="Zen Kaku Gothic New"/>
                <a:cs typeface="Zen Kaku Gothic New"/>
                <a:sym typeface="Zen Kaku Gothic Ne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, and includes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Zen Kaku Gothic New"/>
                <a:ea typeface="Zen Kaku Gothic New"/>
                <a:cs typeface="Zen Kaku Gothic New"/>
                <a:sym typeface="Zen Kaku Gothic Ne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Zen Kaku Gothic New"/>
                <a:ea typeface="Zen Kaku Gothic New"/>
                <a:cs typeface="Zen Kaku Gothic New"/>
                <a:sym typeface="Zen Kaku Gothic Ne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 </a:t>
            </a:r>
            <a:endParaRPr sz="1000">
              <a:solidFill>
                <a:schemeClr val="dk1"/>
              </a:solidFill>
              <a:latin typeface="Zen Kaku Gothic New"/>
              <a:ea typeface="Zen Kaku Gothic New"/>
              <a:cs typeface="Zen Kaku Gothic New"/>
              <a:sym typeface="Zen Kaku Gothic New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3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accent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4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subTitle"/>
          </p:nvPr>
        </p:nvSpPr>
        <p:spPr>
          <a:xfrm>
            <a:off x="1672800" y="1468225"/>
            <a:ext cx="5798400" cy="238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rgbClr val="24242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8"/>
          <p:cNvSpPr txBox="1"/>
          <p:nvPr>
            <p:ph type="title"/>
          </p:nvPr>
        </p:nvSpPr>
        <p:spPr>
          <a:xfrm>
            <a:off x="3475088" y="1764575"/>
            <a:ext cx="4758300" cy="14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7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247800" y="247800"/>
            <a:ext cx="8648400" cy="4647900"/>
          </a:xfrm>
          <a:prstGeom prst="roundRect">
            <a:avLst>
              <a:gd fmla="val 3379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8220000" dist="133350">
              <a:srgbClr val="515B7A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4224475" y="1499875"/>
            <a:ext cx="42063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4224475" y="2242030"/>
            <a:ext cx="4206300" cy="140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764200" y="3222400"/>
            <a:ext cx="4337100" cy="85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>
                <a:solidFill>
                  <a:schemeClr val="accent2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54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Vazirmatn Black"/>
              <a:buNone/>
              <a:defRPr sz="2800">
                <a:solidFill>
                  <a:schemeClr val="accent2"/>
                </a:solidFill>
                <a:latin typeface="Vazirmatn Black"/>
                <a:ea typeface="Vazirmatn Black"/>
                <a:cs typeface="Vazirmatn Black"/>
                <a:sym typeface="Vazirmatn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ssion One"/>
              <a:buNone/>
              <a:defRPr b="1" sz="28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ssion One"/>
              <a:buNone/>
              <a:defRPr b="1" sz="28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ssion One"/>
              <a:buNone/>
              <a:defRPr b="1" sz="28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ssion One"/>
              <a:buNone/>
              <a:defRPr b="1" sz="28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ssion One"/>
              <a:buNone/>
              <a:defRPr b="1" sz="28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ssion One"/>
              <a:buNone/>
              <a:defRPr b="1" sz="28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ssion One"/>
              <a:buNone/>
              <a:defRPr b="1" sz="28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ssion One"/>
              <a:buNone/>
              <a:defRPr b="1" sz="28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en Kaku Gothic New"/>
              <a:buChar char="●"/>
              <a:defRPr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1pPr>
            <a:lvl2pPr indent="-3302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en Kaku Gothic New"/>
              <a:buChar char="○"/>
              <a:defRPr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2pPr>
            <a:lvl3pPr indent="-3302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en Kaku Gothic New"/>
              <a:buChar char="■"/>
              <a:defRPr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3pPr>
            <a:lvl4pPr indent="-3302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en Kaku Gothic New"/>
              <a:buChar char="●"/>
              <a:defRPr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4pPr>
            <a:lvl5pPr indent="-3302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en Kaku Gothic New"/>
              <a:buChar char="○"/>
              <a:defRPr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5pPr>
            <a:lvl6pPr indent="-3302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en Kaku Gothic New"/>
              <a:buChar char="■"/>
              <a:defRPr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6pPr>
            <a:lvl7pPr indent="-3302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en Kaku Gothic New"/>
              <a:buChar char="●"/>
              <a:defRPr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7pPr>
            <a:lvl8pPr indent="-3302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en Kaku Gothic New"/>
              <a:buChar char="○"/>
              <a:defRPr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8pPr>
            <a:lvl9pPr indent="-3302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Zen Kaku Gothic New"/>
              <a:buChar char="■"/>
              <a:defRPr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slide" Target="/ppt/slides/slide15.xml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hesare22.github.io/HCI/" TargetMode="External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Relationship Id="rId6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5"/>
          <p:cNvSpPr/>
          <p:nvPr/>
        </p:nvSpPr>
        <p:spPr>
          <a:xfrm>
            <a:off x="704323" y="3410200"/>
            <a:ext cx="2242800" cy="3627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" name="Google Shape;370;p55"/>
          <p:cNvGrpSpPr/>
          <p:nvPr/>
        </p:nvGrpSpPr>
        <p:grpSpPr>
          <a:xfrm>
            <a:off x="4739557" y="1254042"/>
            <a:ext cx="3692445" cy="2518846"/>
            <a:chOff x="4739557" y="1246117"/>
            <a:chExt cx="3692445" cy="2518846"/>
          </a:xfrm>
        </p:grpSpPr>
        <p:sp>
          <p:nvSpPr>
            <p:cNvPr id="371" name="Google Shape;371;p55"/>
            <p:cNvSpPr/>
            <p:nvPr/>
          </p:nvSpPr>
          <p:spPr>
            <a:xfrm>
              <a:off x="5211355" y="1272397"/>
              <a:ext cx="3189923" cy="2442159"/>
            </a:xfrm>
            <a:custGeom>
              <a:rect b="b" l="l" r="r" t="t"/>
              <a:pathLst>
                <a:path extrusionOk="0" h="88468" w="115556">
                  <a:moveTo>
                    <a:pt x="87198" y="0"/>
                  </a:moveTo>
                  <a:cubicBezTo>
                    <a:pt x="86911" y="0"/>
                    <a:pt x="86625" y="6"/>
                    <a:pt x="86339" y="18"/>
                  </a:cubicBezTo>
                  <a:cubicBezTo>
                    <a:pt x="83685" y="104"/>
                    <a:pt x="81032" y="817"/>
                    <a:pt x="78721" y="2044"/>
                  </a:cubicBezTo>
                  <a:cubicBezTo>
                    <a:pt x="76352" y="3242"/>
                    <a:pt x="74327" y="4869"/>
                    <a:pt x="72558" y="6695"/>
                  </a:cubicBezTo>
                  <a:cubicBezTo>
                    <a:pt x="70732" y="8492"/>
                    <a:pt x="69219" y="10490"/>
                    <a:pt x="67850" y="12601"/>
                  </a:cubicBezTo>
                  <a:cubicBezTo>
                    <a:pt x="66452" y="14741"/>
                    <a:pt x="65624" y="17109"/>
                    <a:pt x="64340" y="19135"/>
                  </a:cubicBezTo>
                  <a:cubicBezTo>
                    <a:pt x="63713" y="20133"/>
                    <a:pt x="62914" y="21046"/>
                    <a:pt x="62001" y="21845"/>
                  </a:cubicBezTo>
                  <a:cubicBezTo>
                    <a:pt x="61059" y="22616"/>
                    <a:pt x="59946" y="23186"/>
                    <a:pt x="58805" y="23700"/>
                  </a:cubicBezTo>
                  <a:cubicBezTo>
                    <a:pt x="57664" y="24156"/>
                    <a:pt x="56466" y="24527"/>
                    <a:pt x="55210" y="24756"/>
                  </a:cubicBezTo>
                  <a:cubicBezTo>
                    <a:pt x="53955" y="25012"/>
                    <a:pt x="52728" y="25184"/>
                    <a:pt x="51444" y="25298"/>
                  </a:cubicBezTo>
                  <a:cubicBezTo>
                    <a:pt x="50160" y="25440"/>
                    <a:pt x="48876" y="25469"/>
                    <a:pt x="47592" y="25497"/>
                  </a:cubicBezTo>
                  <a:cubicBezTo>
                    <a:pt x="46936" y="25555"/>
                    <a:pt x="46251" y="25555"/>
                    <a:pt x="45623" y="25612"/>
                  </a:cubicBezTo>
                  <a:lnTo>
                    <a:pt x="44625" y="25697"/>
                  </a:lnTo>
                  <a:lnTo>
                    <a:pt x="43655" y="25783"/>
                  </a:lnTo>
                  <a:cubicBezTo>
                    <a:pt x="41058" y="26125"/>
                    <a:pt x="38462" y="26753"/>
                    <a:pt x="36179" y="28094"/>
                  </a:cubicBezTo>
                  <a:cubicBezTo>
                    <a:pt x="35038" y="28750"/>
                    <a:pt x="33982" y="29578"/>
                    <a:pt x="33126" y="30548"/>
                  </a:cubicBezTo>
                  <a:cubicBezTo>
                    <a:pt x="32270" y="31518"/>
                    <a:pt x="31614" y="32602"/>
                    <a:pt x="31043" y="33715"/>
                  </a:cubicBezTo>
                  <a:cubicBezTo>
                    <a:pt x="29902" y="35969"/>
                    <a:pt x="29246" y="38365"/>
                    <a:pt x="28390" y="40648"/>
                  </a:cubicBezTo>
                  <a:cubicBezTo>
                    <a:pt x="28190" y="41190"/>
                    <a:pt x="27962" y="41732"/>
                    <a:pt x="27705" y="42303"/>
                  </a:cubicBezTo>
                  <a:cubicBezTo>
                    <a:pt x="27477" y="42845"/>
                    <a:pt x="27220" y="43416"/>
                    <a:pt x="26963" y="43986"/>
                  </a:cubicBezTo>
                  <a:cubicBezTo>
                    <a:pt x="26507" y="45128"/>
                    <a:pt x="26136" y="46297"/>
                    <a:pt x="25793" y="47496"/>
                  </a:cubicBezTo>
                  <a:cubicBezTo>
                    <a:pt x="25109" y="49835"/>
                    <a:pt x="24538" y="52232"/>
                    <a:pt x="23625" y="54486"/>
                  </a:cubicBezTo>
                  <a:cubicBezTo>
                    <a:pt x="22712" y="56712"/>
                    <a:pt x="21428" y="58852"/>
                    <a:pt x="19659" y="60563"/>
                  </a:cubicBezTo>
                  <a:cubicBezTo>
                    <a:pt x="18775" y="61419"/>
                    <a:pt x="17776" y="62218"/>
                    <a:pt x="16692" y="62846"/>
                  </a:cubicBezTo>
                  <a:cubicBezTo>
                    <a:pt x="15636" y="63502"/>
                    <a:pt x="14438" y="64044"/>
                    <a:pt x="13268" y="64501"/>
                  </a:cubicBezTo>
                  <a:lnTo>
                    <a:pt x="12383" y="64815"/>
                  </a:lnTo>
                  <a:lnTo>
                    <a:pt x="11442" y="65100"/>
                  </a:lnTo>
                  <a:cubicBezTo>
                    <a:pt x="11128" y="65186"/>
                    <a:pt x="10843" y="65271"/>
                    <a:pt x="10529" y="65385"/>
                  </a:cubicBezTo>
                  <a:cubicBezTo>
                    <a:pt x="10186" y="65500"/>
                    <a:pt x="9872" y="65557"/>
                    <a:pt x="9587" y="65699"/>
                  </a:cubicBezTo>
                  <a:cubicBezTo>
                    <a:pt x="8389" y="66184"/>
                    <a:pt x="7248" y="66812"/>
                    <a:pt x="6192" y="67554"/>
                  </a:cubicBezTo>
                  <a:cubicBezTo>
                    <a:pt x="4137" y="69095"/>
                    <a:pt x="2625" y="71235"/>
                    <a:pt x="1684" y="73489"/>
                  </a:cubicBezTo>
                  <a:cubicBezTo>
                    <a:pt x="714" y="75771"/>
                    <a:pt x="257" y="78196"/>
                    <a:pt x="114" y="80622"/>
                  </a:cubicBezTo>
                  <a:cubicBezTo>
                    <a:pt x="0" y="83047"/>
                    <a:pt x="114" y="85501"/>
                    <a:pt x="571" y="87897"/>
                  </a:cubicBezTo>
                  <a:cubicBezTo>
                    <a:pt x="143" y="85501"/>
                    <a:pt x="29" y="83047"/>
                    <a:pt x="286" y="80650"/>
                  </a:cubicBezTo>
                  <a:cubicBezTo>
                    <a:pt x="457" y="78225"/>
                    <a:pt x="913" y="75800"/>
                    <a:pt x="1912" y="73546"/>
                  </a:cubicBezTo>
                  <a:cubicBezTo>
                    <a:pt x="2911" y="71320"/>
                    <a:pt x="4423" y="69237"/>
                    <a:pt x="6449" y="67782"/>
                  </a:cubicBezTo>
                  <a:cubicBezTo>
                    <a:pt x="7447" y="67069"/>
                    <a:pt x="8589" y="66470"/>
                    <a:pt x="9758" y="65985"/>
                  </a:cubicBezTo>
                  <a:cubicBezTo>
                    <a:pt x="10044" y="65842"/>
                    <a:pt x="10386" y="65785"/>
                    <a:pt x="10671" y="65671"/>
                  </a:cubicBezTo>
                  <a:cubicBezTo>
                    <a:pt x="10985" y="65557"/>
                    <a:pt x="11271" y="65500"/>
                    <a:pt x="11584" y="65385"/>
                  </a:cubicBezTo>
                  <a:lnTo>
                    <a:pt x="12526" y="65100"/>
                  </a:lnTo>
                  <a:lnTo>
                    <a:pt x="13439" y="64786"/>
                  </a:lnTo>
                  <a:cubicBezTo>
                    <a:pt x="14666" y="64330"/>
                    <a:pt x="15836" y="63788"/>
                    <a:pt x="16948" y="63131"/>
                  </a:cubicBezTo>
                  <a:cubicBezTo>
                    <a:pt x="18033" y="62475"/>
                    <a:pt x="19088" y="61705"/>
                    <a:pt x="20001" y="60820"/>
                  </a:cubicBezTo>
                  <a:cubicBezTo>
                    <a:pt x="21856" y="59080"/>
                    <a:pt x="23226" y="56854"/>
                    <a:pt x="24139" y="54572"/>
                  </a:cubicBezTo>
                  <a:cubicBezTo>
                    <a:pt x="25109" y="52261"/>
                    <a:pt x="25708" y="49864"/>
                    <a:pt x="26393" y="47553"/>
                  </a:cubicBezTo>
                  <a:cubicBezTo>
                    <a:pt x="26735" y="46412"/>
                    <a:pt x="27134" y="45242"/>
                    <a:pt x="27591" y="44129"/>
                  </a:cubicBezTo>
                  <a:cubicBezTo>
                    <a:pt x="27819" y="43558"/>
                    <a:pt x="28105" y="43016"/>
                    <a:pt x="28361" y="42446"/>
                  </a:cubicBezTo>
                  <a:cubicBezTo>
                    <a:pt x="28590" y="41875"/>
                    <a:pt x="28846" y="41304"/>
                    <a:pt x="29075" y="40734"/>
                  </a:cubicBezTo>
                  <a:cubicBezTo>
                    <a:pt x="29931" y="38451"/>
                    <a:pt x="30587" y="36111"/>
                    <a:pt x="31700" y="33943"/>
                  </a:cubicBezTo>
                  <a:cubicBezTo>
                    <a:pt x="32270" y="32859"/>
                    <a:pt x="32926" y="31832"/>
                    <a:pt x="33725" y="30947"/>
                  </a:cubicBezTo>
                  <a:cubicBezTo>
                    <a:pt x="34524" y="30034"/>
                    <a:pt x="35523" y="29264"/>
                    <a:pt x="36579" y="28636"/>
                  </a:cubicBezTo>
                  <a:cubicBezTo>
                    <a:pt x="38719" y="27438"/>
                    <a:pt x="41258" y="26810"/>
                    <a:pt x="43797" y="26496"/>
                  </a:cubicBezTo>
                  <a:lnTo>
                    <a:pt x="44767" y="26410"/>
                  </a:lnTo>
                  <a:lnTo>
                    <a:pt x="45709" y="26325"/>
                  </a:lnTo>
                  <a:cubicBezTo>
                    <a:pt x="46365" y="26296"/>
                    <a:pt x="46993" y="26296"/>
                    <a:pt x="47649" y="26268"/>
                  </a:cubicBezTo>
                  <a:cubicBezTo>
                    <a:pt x="48962" y="26239"/>
                    <a:pt x="50246" y="26182"/>
                    <a:pt x="51558" y="26097"/>
                  </a:cubicBezTo>
                  <a:cubicBezTo>
                    <a:pt x="52842" y="25983"/>
                    <a:pt x="54183" y="25783"/>
                    <a:pt x="55467" y="25555"/>
                  </a:cubicBezTo>
                  <a:cubicBezTo>
                    <a:pt x="56751" y="25298"/>
                    <a:pt x="58035" y="24955"/>
                    <a:pt x="59233" y="24442"/>
                  </a:cubicBezTo>
                  <a:cubicBezTo>
                    <a:pt x="60460" y="23957"/>
                    <a:pt x="61630" y="23300"/>
                    <a:pt x="62629" y="22445"/>
                  </a:cubicBezTo>
                  <a:cubicBezTo>
                    <a:pt x="63656" y="21617"/>
                    <a:pt x="64483" y="20590"/>
                    <a:pt x="65168" y="19534"/>
                  </a:cubicBezTo>
                  <a:cubicBezTo>
                    <a:pt x="66509" y="17337"/>
                    <a:pt x="67336" y="15026"/>
                    <a:pt x="68649" y="13000"/>
                  </a:cubicBezTo>
                  <a:cubicBezTo>
                    <a:pt x="70018" y="10918"/>
                    <a:pt x="71502" y="8977"/>
                    <a:pt x="73242" y="7208"/>
                  </a:cubicBezTo>
                  <a:cubicBezTo>
                    <a:pt x="74954" y="5439"/>
                    <a:pt x="76952" y="3899"/>
                    <a:pt x="79177" y="2757"/>
                  </a:cubicBezTo>
                  <a:cubicBezTo>
                    <a:pt x="81374" y="1616"/>
                    <a:pt x="83856" y="931"/>
                    <a:pt x="86367" y="846"/>
                  </a:cubicBezTo>
                  <a:cubicBezTo>
                    <a:pt x="86667" y="832"/>
                    <a:pt x="86967" y="825"/>
                    <a:pt x="87266" y="825"/>
                  </a:cubicBezTo>
                  <a:cubicBezTo>
                    <a:pt x="89504" y="825"/>
                    <a:pt x="91729" y="1200"/>
                    <a:pt x="93843" y="1930"/>
                  </a:cubicBezTo>
                  <a:cubicBezTo>
                    <a:pt x="94442" y="2130"/>
                    <a:pt x="95013" y="2358"/>
                    <a:pt x="95612" y="2586"/>
                  </a:cubicBezTo>
                  <a:cubicBezTo>
                    <a:pt x="96182" y="2843"/>
                    <a:pt x="96753" y="3071"/>
                    <a:pt x="97324" y="3357"/>
                  </a:cubicBezTo>
                  <a:cubicBezTo>
                    <a:pt x="97923" y="3613"/>
                    <a:pt x="98465" y="3927"/>
                    <a:pt x="99007" y="4212"/>
                  </a:cubicBezTo>
                  <a:cubicBezTo>
                    <a:pt x="99292" y="4355"/>
                    <a:pt x="99549" y="4555"/>
                    <a:pt x="99777" y="4726"/>
                  </a:cubicBezTo>
                  <a:lnTo>
                    <a:pt x="100548" y="5268"/>
                  </a:lnTo>
                  <a:cubicBezTo>
                    <a:pt x="102488" y="6723"/>
                    <a:pt x="104114" y="8606"/>
                    <a:pt x="105256" y="10718"/>
                  </a:cubicBezTo>
                  <a:cubicBezTo>
                    <a:pt x="106397" y="12829"/>
                    <a:pt x="107110" y="15140"/>
                    <a:pt x="107567" y="17480"/>
                  </a:cubicBezTo>
                  <a:cubicBezTo>
                    <a:pt x="108023" y="19848"/>
                    <a:pt x="108194" y="22245"/>
                    <a:pt x="108166" y="24670"/>
                  </a:cubicBezTo>
                  <a:cubicBezTo>
                    <a:pt x="108166" y="27095"/>
                    <a:pt x="107966" y="29520"/>
                    <a:pt x="107681" y="31889"/>
                  </a:cubicBezTo>
                  <a:cubicBezTo>
                    <a:pt x="107338" y="34285"/>
                    <a:pt x="106968" y="36682"/>
                    <a:pt x="106454" y="39079"/>
                  </a:cubicBezTo>
                  <a:cubicBezTo>
                    <a:pt x="106311" y="39678"/>
                    <a:pt x="106197" y="40277"/>
                    <a:pt x="106112" y="40876"/>
                  </a:cubicBezTo>
                  <a:lnTo>
                    <a:pt x="105969" y="41818"/>
                  </a:lnTo>
                  <a:cubicBezTo>
                    <a:pt x="105883" y="42132"/>
                    <a:pt x="105826" y="42417"/>
                    <a:pt x="105826" y="42731"/>
                  </a:cubicBezTo>
                  <a:cubicBezTo>
                    <a:pt x="105798" y="43359"/>
                    <a:pt x="105741" y="43986"/>
                    <a:pt x="105712" y="44585"/>
                  </a:cubicBezTo>
                  <a:cubicBezTo>
                    <a:pt x="105741" y="45213"/>
                    <a:pt x="105769" y="45841"/>
                    <a:pt x="105826" y="46440"/>
                  </a:cubicBezTo>
                  <a:cubicBezTo>
                    <a:pt x="106055" y="48951"/>
                    <a:pt x="106939" y="51348"/>
                    <a:pt x="108109" y="53545"/>
                  </a:cubicBezTo>
                  <a:cubicBezTo>
                    <a:pt x="109250" y="55770"/>
                    <a:pt x="110677" y="57824"/>
                    <a:pt x="111761" y="59964"/>
                  </a:cubicBezTo>
                  <a:lnTo>
                    <a:pt x="112189" y="60792"/>
                  </a:lnTo>
                  <a:cubicBezTo>
                    <a:pt x="112303" y="61049"/>
                    <a:pt x="112446" y="61334"/>
                    <a:pt x="112560" y="61619"/>
                  </a:cubicBezTo>
                  <a:cubicBezTo>
                    <a:pt x="112674" y="61847"/>
                    <a:pt x="112817" y="62133"/>
                    <a:pt x="112902" y="62418"/>
                  </a:cubicBezTo>
                  <a:lnTo>
                    <a:pt x="113188" y="63274"/>
                  </a:lnTo>
                  <a:cubicBezTo>
                    <a:pt x="113587" y="64415"/>
                    <a:pt x="113844" y="65614"/>
                    <a:pt x="114015" y="66783"/>
                  </a:cubicBezTo>
                  <a:cubicBezTo>
                    <a:pt x="114386" y="69180"/>
                    <a:pt x="114443" y="71605"/>
                    <a:pt x="114272" y="73974"/>
                  </a:cubicBezTo>
                  <a:cubicBezTo>
                    <a:pt x="114101" y="76370"/>
                    <a:pt x="113701" y="78767"/>
                    <a:pt x="113016" y="81078"/>
                  </a:cubicBezTo>
                  <a:cubicBezTo>
                    <a:pt x="112351" y="83323"/>
                    <a:pt x="111471" y="85540"/>
                    <a:pt x="110140" y="87470"/>
                  </a:cubicBezTo>
                  <a:lnTo>
                    <a:pt x="110140" y="87470"/>
                  </a:lnTo>
                  <a:lnTo>
                    <a:pt x="83029" y="87526"/>
                  </a:lnTo>
                  <a:lnTo>
                    <a:pt x="55610" y="87640"/>
                  </a:lnTo>
                  <a:lnTo>
                    <a:pt x="571" y="87897"/>
                  </a:lnTo>
                  <a:lnTo>
                    <a:pt x="55495" y="88297"/>
                  </a:lnTo>
                  <a:lnTo>
                    <a:pt x="83000" y="88382"/>
                  </a:lnTo>
                  <a:lnTo>
                    <a:pt x="110534" y="88468"/>
                  </a:lnTo>
                  <a:lnTo>
                    <a:pt x="110791" y="88468"/>
                  </a:lnTo>
                  <a:lnTo>
                    <a:pt x="110934" y="88297"/>
                  </a:lnTo>
                  <a:cubicBezTo>
                    <a:pt x="112389" y="86185"/>
                    <a:pt x="113359" y="83817"/>
                    <a:pt x="114072" y="81478"/>
                  </a:cubicBezTo>
                  <a:cubicBezTo>
                    <a:pt x="114785" y="79081"/>
                    <a:pt x="115213" y="76656"/>
                    <a:pt x="115385" y="74202"/>
                  </a:cubicBezTo>
                  <a:cubicBezTo>
                    <a:pt x="115556" y="71748"/>
                    <a:pt x="115499" y="69266"/>
                    <a:pt x="115128" y="66812"/>
                  </a:cubicBezTo>
                  <a:cubicBezTo>
                    <a:pt x="114957" y="65614"/>
                    <a:pt x="114700" y="64358"/>
                    <a:pt x="114300" y="63188"/>
                  </a:cubicBezTo>
                  <a:lnTo>
                    <a:pt x="113986" y="62275"/>
                  </a:lnTo>
                  <a:cubicBezTo>
                    <a:pt x="113872" y="61990"/>
                    <a:pt x="113730" y="61705"/>
                    <a:pt x="113644" y="61419"/>
                  </a:cubicBezTo>
                  <a:cubicBezTo>
                    <a:pt x="113501" y="61134"/>
                    <a:pt x="113387" y="60849"/>
                    <a:pt x="113245" y="60563"/>
                  </a:cubicBezTo>
                  <a:lnTo>
                    <a:pt x="112817" y="59765"/>
                  </a:lnTo>
                  <a:cubicBezTo>
                    <a:pt x="111647" y="57511"/>
                    <a:pt x="110249" y="55485"/>
                    <a:pt x="109136" y="53288"/>
                  </a:cubicBezTo>
                  <a:cubicBezTo>
                    <a:pt x="108023" y="51148"/>
                    <a:pt x="107224" y="48865"/>
                    <a:pt x="106968" y="46526"/>
                  </a:cubicBezTo>
                  <a:cubicBezTo>
                    <a:pt x="106939" y="45926"/>
                    <a:pt x="106939" y="45356"/>
                    <a:pt x="106882" y="44728"/>
                  </a:cubicBezTo>
                  <a:cubicBezTo>
                    <a:pt x="106939" y="44129"/>
                    <a:pt x="106968" y="43558"/>
                    <a:pt x="106996" y="42959"/>
                  </a:cubicBezTo>
                  <a:cubicBezTo>
                    <a:pt x="106996" y="42645"/>
                    <a:pt x="107053" y="42360"/>
                    <a:pt x="107110" y="42075"/>
                  </a:cubicBezTo>
                  <a:lnTo>
                    <a:pt x="107253" y="41162"/>
                  </a:lnTo>
                  <a:cubicBezTo>
                    <a:pt x="107338" y="40591"/>
                    <a:pt x="107510" y="39992"/>
                    <a:pt x="107595" y="39393"/>
                  </a:cubicBezTo>
                  <a:cubicBezTo>
                    <a:pt x="108052" y="36996"/>
                    <a:pt x="108480" y="34571"/>
                    <a:pt x="108822" y="32145"/>
                  </a:cubicBezTo>
                  <a:cubicBezTo>
                    <a:pt x="109421" y="27295"/>
                    <a:pt x="109650" y="22330"/>
                    <a:pt x="108708" y="17451"/>
                  </a:cubicBezTo>
                  <a:cubicBezTo>
                    <a:pt x="108223" y="15026"/>
                    <a:pt x="107453" y="12601"/>
                    <a:pt x="106254" y="10375"/>
                  </a:cubicBezTo>
                  <a:cubicBezTo>
                    <a:pt x="105027" y="8178"/>
                    <a:pt x="103315" y="6153"/>
                    <a:pt x="101233" y="4612"/>
                  </a:cubicBezTo>
                  <a:cubicBezTo>
                    <a:pt x="100947" y="4384"/>
                    <a:pt x="100690" y="4212"/>
                    <a:pt x="100405" y="4041"/>
                  </a:cubicBezTo>
                  <a:cubicBezTo>
                    <a:pt x="100148" y="3870"/>
                    <a:pt x="99863" y="3642"/>
                    <a:pt x="99578" y="3499"/>
                  </a:cubicBezTo>
                  <a:cubicBezTo>
                    <a:pt x="99007" y="3214"/>
                    <a:pt x="98436" y="2871"/>
                    <a:pt x="97837" y="2615"/>
                  </a:cubicBezTo>
                  <a:cubicBezTo>
                    <a:pt x="97267" y="2329"/>
                    <a:pt x="96667" y="2073"/>
                    <a:pt x="96040" y="1816"/>
                  </a:cubicBezTo>
                  <a:cubicBezTo>
                    <a:pt x="95441" y="1588"/>
                    <a:pt x="94841" y="1331"/>
                    <a:pt x="94185" y="1160"/>
                  </a:cubicBezTo>
                  <a:cubicBezTo>
                    <a:pt x="91968" y="420"/>
                    <a:pt x="89591" y="0"/>
                    <a:pt x="87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55"/>
            <p:cNvSpPr/>
            <p:nvPr/>
          </p:nvSpPr>
          <p:spPr>
            <a:xfrm>
              <a:off x="4845892" y="1334480"/>
              <a:ext cx="3520742" cy="2364341"/>
            </a:xfrm>
            <a:custGeom>
              <a:rect b="b" l="l" r="r" t="t"/>
              <a:pathLst>
                <a:path extrusionOk="0" h="85649" w="127540">
                  <a:moveTo>
                    <a:pt x="96714" y="1"/>
                  </a:moveTo>
                  <a:cubicBezTo>
                    <a:pt x="88217" y="1"/>
                    <a:pt x="81545" y="4940"/>
                    <a:pt x="76410" y="12121"/>
                  </a:cubicBezTo>
                  <a:cubicBezTo>
                    <a:pt x="72415" y="17770"/>
                    <a:pt x="73157" y="24647"/>
                    <a:pt x="54554" y="24932"/>
                  </a:cubicBezTo>
                  <a:cubicBezTo>
                    <a:pt x="35922" y="25217"/>
                    <a:pt x="36950" y="34462"/>
                    <a:pt x="33098" y="41737"/>
                  </a:cubicBezTo>
                  <a:cubicBezTo>
                    <a:pt x="29246" y="49013"/>
                    <a:pt x="30758" y="59541"/>
                    <a:pt x="15379" y="63564"/>
                  </a:cubicBezTo>
                  <a:cubicBezTo>
                    <a:pt x="0" y="67587"/>
                    <a:pt x="4138" y="85620"/>
                    <a:pt x="4138" y="85620"/>
                  </a:cubicBezTo>
                  <a:lnTo>
                    <a:pt x="4138" y="85648"/>
                  </a:lnTo>
                  <a:lnTo>
                    <a:pt x="121548" y="85648"/>
                  </a:lnTo>
                  <a:cubicBezTo>
                    <a:pt x="125028" y="81283"/>
                    <a:pt x="127539" y="72295"/>
                    <a:pt x="125685" y="63593"/>
                  </a:cubicBezTo>
                  <a:cubicBezTo>
                    <a:pt x="123830" y="54862"/>
                    <a:pt x="114842" y="50839"/>
                    <a:pt x="117610" y="39169"/>
                  </a:cubicBezTo>
                  <a:cubicBezTo>
                    <a:pt x="120321" y="27471"/>
                    <a:pt x="122803" y="9467"/>
                    <a:pt x="108480" y="2848"/>
                  </a:cubicBezTo>
                  <a:cubicBezTo>
                    <a:pt x="104218" y="882"/>
                    <a:pt x="100303" y="1"/>
                    <a:pt x="96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5"/>
            <p:cNvSpPr/>
            <p:nvPr/>
          </p:nvSpPr>
          <p:spPr>
            <a:xfrm>
              <a:off x="5759535" y="2329088"/>
              <a:ext cx="444247" cy="200882"/>
            </a:xfrm>
            <a:custGeom>
              <a:rect b="b" l="l" r="r" t="t"/>
              <a:pathLst>
                <a:path extrusionOk="0" h="7277" w="16093">
                  <a:moveTo>
                    <a:pt x="3853" y="1"/>
                  </a:moveTo>
                  <a:cubicBezTo>
                    <a:pt x="1713" y="1"/>
                    <a:pt x="1" y="1713"/>
                    <a:pt x="1" y="3853"/>
                  </a:cubicBezTo>
                  <a:lnTo>
                    <a:pt x="1" y="7105"/>
                  </a:lnTo>
                  <a:lnTo>
                    <a:pt x="3054" y="7105"/>
                  </a:lnTo>
                  <a:lnTo>
                    <a:pt x="3054" y="3853"/>
                  </a:lnTo>
                  <a:cubicBezTo>
                    <a:pt x="3054" y="3425"/>
                    <a:pt x="3396" y="3025"/>
                    <a:pt x="3853" y="3025"/>
                  </a:cubicBezTo>
                  <a:lnTo>
                    <a:pt x="12241" y="3025"/>
                  </a:lnTo>
                  <a:cubicBezTo>
                    <a:pt x="12669" y="3025"/>
                    <a:pt x="13068" y="3396"/>
                    <a:pt x="13068" y="3853"/>
                  </a:cubicBezTo>
                  <a:lnTo>
                    <a:pt x="13068" y="7277"/>
                  </a:lnTo>
                  <a:lnTo>
                    <a:pt x="16093" y="7277"/>
                  </a:lnTo>
                  <a:lnTo>
                    <a:pt x="16093" y="3853"/>
                  </a:lnTo>
                  <a:cubicBezTo>
                    <a:pt x="16093" y="1713"/>
                    <a:pt x="14381" y="1"/>
                    <a:pt x="122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55"/>
            <p:cNvSpPr/>
            <p:nvPr/>
          </p:nvSpPr>
          <p:spPr>
            <a:xfrm>
              <a:off x="5214501" y="2508687"/>
              <a:ext cx="1535114" cy="1187760"/>
            </a:xfrm>
            <a:custGeom>
              <a:rect b="b" l="l" r="r" t="t"/>
              <a:pathLst>
                <a:path extrusionOk="0" h="43027" w="55610">
                  <a:moveTo>
                    <a:pt x="2140" y="0"/>
                  </a:moveTo>
                  <a:cubicBezTo>
                    <a:pt x="971" y="0"/>
                    <a:pt x="0" y="942"/>
                    <a:pt x="0" y="2140"/>
                  </a:cubicBezTo>
                  <a:lnTo>
                    <a:pt x="0" y="40887"/>
                  </a:lnTo>
                  <a:cubicBezTo>
                    <a:pt x="0" y="42085"/>
                    <a:pt x="971" y="43027"/>
                    <a:pt x="2140" y="43027"/>
                  </a:cubicBezTo>
                  <a:lnTo>
                    <a:pt x="53470" y="43027"/>
                  </a:lnTo>
                  <a:cubicBezTo>
                    <a:pt x="54640" y="43027"/>
                    <a:pt x="55610" y="42085"/>
                    <a:pt x="55610" y="40887"/>
                  </a:cubicBezTo>
                  <a:lnTo>
                    <a:pt x="55553" y="40887"/>
                  </a:lnTo>
                  <a:lnTo>
                    <a:pt x="55553" y="2140"/>
                  </a:lnTo>
                  <a:cubicBezTo>
                    <a:pt x="55553" y="942"/>
                    <a:pt x="54583" y="0"/>
                    <a:pt x="534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55"/>
            <p:cNvSpPr/>
            <p:nvPr/>
          </p:nvSpPr>
          <p:spPr>
            <a:xfrm>
              <a:off x="5214501" y="2537810"/>
              <a:ext cx="1533541" cy="676599"/>
            </a:xfrm>
            <a:custGeom>
              <a:rect b="b" l="l" r="r" t="t"/>
              <a:pathLst>
                <a:path extrusionOk="0" h="24510" w="55553">
                  <a:moveTo>
                    <a:pt x="0" y="1"/>
                  </a:moveTo>
                  <a:lnTo>
                    <a:pt x="0" y="22570"/>
                  </a:lnTo>
                  <a:cubicBezTo>
                    <a:pt x="0" y="23654"/>
                    <a:pt x="971" y="24510"/>
                    <a:pt x="2140" y="24510"/>
                  </a:cubicBezTo>
                  <a:lnTo>
                    <a:pt x="53413" y="24510"/>
                  </a:lnTo>
                  <a:cubicBezTo>
                    <a:pt x="54583" y="24510"/>
                    <a:pt x="55553" y="23654"/>
                    <a:pt x="55553" y="22570"/>
                  </a:cubicBezTo>
                  <a:lnTo>
                    <a:pt x="555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55"/>
            <p:cNvSpPr/>
            <p:nvPr/>
          </p:nvSpPr>
          <p:spPr>
            <a:xfrm>
              <a:off x="5214501" y="2489777"/>
              <a:ext cx="1533541" cy="676599"/>
            </a:xfrm>
            <a:custGeom>
              <a:rect b="b" l="l" r="r" t="t"/>
              <a:pathLst>
                <a:path extrusionOk="0" h="24510" w="55553">
                  <a:moveTo>
                    <a:pt x="0" y="0"/>
                  </a:moveTo>
                  <a:lnTo>
                    <a:pt x="0" y="29"/>
                  </a:lnTo>
                  <a:lnTo>
                    <a:pt x="0" y="22569"/>
                  </a:lnTo>
                  <a:cubicBezTo>
                    <a:pt x="0" y="23654"/>
                    <a:pt x="971" y="24510"/>
                    <a:pt x="2140" y="24510"/>
                  </a:cubicBezTo>
                  <a:lnTo>
                    <a:pt x="53413" y="24510"/>
                  </a:lnTo>
                  <a:cubicBezTo>
                    <a:pt x="54583" y="24510"/>
                    <a:pt x="55553" y="23654"/>
                    <a:pt x="55553" y="22569"/>
                  </a:cubicBezTo>
                  <a:lnTo>
                    <a:pt x="555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55"/>
            <p:cNvSpPr/>
            <p:nvPr/>
          </p:nvSpPr>
          <p:spPr>
            <a:xfrm>
              <a:off x="6336866" y="3048999"/>
              <a:ext cx="122125" cy="252061"/>
            </a:xfrm>
            <a:custGeom>
              <a:rect b="b" l="l" r="r" t="t"/>
              <a:pathLst>
                <a:path extrusionOk="0" h="9131" w="4424">
                  <a:moveTo>
                    <a:pt x="2198" y="0"/>
                  </a:moveTo>
                  <a:cubicBezTo>
                    <a:pt x="971" y="0"/>
                    <a:pt x="1" y="2026"/>
                    <a:pt x="1" y="4565"/>
                  </a:cubicBezTo>
                  <a:cubicBezTo>
                    <a:pt x="1" y="7076"/>
                    <a:pt x="971" y="9131"/>
                    <a:pt x="2198" y="9131"/>
                  </a:cubicBezTo>
                  <a:cubicBezTo>
                    <a:pt x="3425" y="9131"/>
                    <a:pt x="4423" y="7076"/>
                    <a:pt x="4423" y="4565"/>
                  </a:cubicBezTo>
                  <a:cubicBezTo>
                    <a:pt x="4423" y="2026"/>
                    <a:pt x="3425" y="0"/>
                    <a:pt x="2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55"/>
            <p:cNvSpPr/>
            <p:nvPr/>
          </p:nvSpPr>
          <p:spPr>
            <a:xfrm>
              <a:off x="6351827" y="3207314"/>
              <a:ext cx="92201" cy="66970"/>
            </a:xfrm>
            <a:custGeom>
              <a:rect b="b" l="l" r="r" t="t"/>
              <a:pathLst>
                <a:path extrusionOk="0" h="2426" w="3340">
                  <a:moveTo>
                    <a:pt x="1" y="0"/>
                  </a:moveTo>
                  <a:cubicBezTo>
                    <a:pt x="229" y="1427"/>
                    <a:pt x="885" y="2425"/>
                    <a:pt x="1656" y="2425"/>
                  </a:cubicBezTo>
                  <a:cubicBezTo>
                    <a:pt x="2455" y="2425"/>
                    <a:pt x="3082" y="1427"/>
                    <a:pt x="3339" y="0"/>
                  </a:cubicBezTo>
                  <a:close/>
                </a:path>
              </a:pathLst>
            </a:custGeom>
            <a:solidFill>
              <a:srgbClr val="CC91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55"/>
            <p:cNvSpPr/>
            <p:nvPr/>
          </p:nvSpPr>
          <p:spPr>
            <a:xfrm>
              <a:off x="6352628" y="3065535"/>
              <a:ext cx="107135" cy="235526"/>
            </a:xfrm>
            <a:custGeom>
              <a:rect b="b" l="l" r="r" t="t"/>
              <a:pathLst>
                <a:path extrusionOk="0" h="8532" w="3881">
                  <a:moveTo>
                    <a:pt x="2740" y="0"/>
                  </a:moveTo>
                  <a:lnTo>
                    <a:pt x="2740" y="0"/>
                  </a:lnTo>
                  <a:cubicBezTo>
                    <a:pt x="3110" y="828"/>
                    <a:pt x="3310" y="1855"/>
                    <a:pt x="3310" y="2996"/>
                  </a:cubicBezTo>
                  <a:cubicBezTo>
                    <a:pt x="3310" y="5536"/>
                    <a:pt x="2312" y="7561"/>
                    <a:pt x="1113" y="7561"/>
                  </a:cubicBezTo>
                  <a:cubicBezTo>
                    <a:pt x="714" y="7561"/>
                    <a:pt x="314" y="7333"/>
                    <a:pt x="0" y="6962"/>
                  </a:cubicBezTo>
                  <a:lnTo>
                    <a:pt x="0" y="6962"/>
                  </a:lnTo>
                  <a:cubicBezTo>
                    <a:pt x="400" y="7932"/>
                    <a:pt x="999" y="8532"/>
                    <a:pt x="1684" y="8532"/>
                  </a:cubicBezTo>
                  <a:cubicBezTo>
                    <a:pt x="2911" y="8532"/>
                    <a:pt x="3881" y="6506"/>
                    <a:pt x="3881" y="3966"/>
                  </a:cubicBezTo>
                  <a:cubicBezTo>
                    <a:pt x="3852" y="2254"/>
                    <a:pt x="3424" y="799"/>
                    <a:pt x="2740" y="0"/>
                  </a:cubicBezTo>
                  <a:close/>
                </a:path>
              </a:pathLst>
            </a:custGeom>
            <a:solidFill>
              <a:srgbClr val="0617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55"/>
            <p:cNvSpPr/>
            <p:nvPr/>
          </p:nvSpPr>
          <p:spPr>
            <a:xfrm>
              <a:off x="5505127" y="3048999"/>
              <a:ext cx="122125" cy="252061"/>
            </a:xfrm>
            <a:custGeom>
              <a:rect b="b" l="l" r="r" t="t"/>
              <a:pathLst>
                <a:path extrusionOk="0" h="9131" w="4424">
                  <a:moveTo>
                    <a:pt x="2198" y="0"/>
                  </a:moveTo>
                  <a:cubicBezTo>
                    <a:pt x="999" y="0"/>
                    <a:pt x="1" y="2026"/>
                    <a:pt x="1" y="4565"/>
                  </a:cubicBezTo>
                  <a:cubicBezTo>
                    <a:pt x="1" y="7105"/>
                    <a:pt x="942" y="9131"/>
                    <a:pt x="2198" y="9131"/>
                  </a:cubicBezTo>
                  <a:cubicBezTo>
                    <a:pt x="3425" y="9131"/>
                    <a:pt x="4423" y="7105"/>
                    <a:pt x="4423" y="4565"/>
                  </a:cubicBezTo>
                  <a:cubicBezTo>
                    <a:pt x="4423" y="2026"/>
                    <a:pt x="3425" y="0"/>
                    <a:pt x="2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55"/>
            <p:cNvSpPr/>
            <p:nvPr/>
          </p:nvSpPr>
          <p:spPr>
            <a:xfrm>
              <a:off x="5214501" y="2490550"/>
              <a:ext cx="111083" cy="112684"/>
            </a:xfrm>
            <a:custGeom>
              <a:rect b="b" l="l" r="r" t="t"/>
              <a:pathLst>
                <a:path extrusionOk="0" h="4082" w="4024">
                  <a:moveTo>
                    <a:pt x="0" y="1"/>
                  </a:moveTo>
                  <a:lnTo>
                    <a:pt x="0" y="4081"/>
                  </a:lnTo>
                  <a:cubicBezTo>
                    <a:pt x="2254" y="4081"/>
                    <a:pt x="4023" y="2255"/>
                    <a:pt x="4023" y="29"/>
                  </a:cubicBezTo>
                  <a:lnTo>
                    <a:pt x="40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55"/>
            <p:cNvSpPr/>
            <p:nvPr/>
          </p:nvSpPr>
          <p:spPr>
            <a:xfrm>
              <a:off x="6639334" y="2489777"/>
              <a:ext cx="110282" cy="111855"/>
            </a:xfrm>
            <a:custGeom>
              <a:rect b="b" l="l" r="r" t="t"/>
              <a:pathLst>
                <a:path extrusionOk="0" h="4052" w="3995">
                  <a:moveTo>
                    <a:pt x="3995" y="0"/>
                  </a:moveTo>
                  <a:lnTo>
                    <a:pt x="0" y="29"/>
                  </a:lnTo>
                  <a:cubicBezTo>
                    <a:pt x="0" y="2254"/>
                    <a:pt x="1769" y="4023"/>
                    <a:pt x="3995" y="4052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rgbClr val="A548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5"/>
            <p:cNvSpPr/>
            <p:nvPr/>
          </p:nvSpPr>
          <p:spPr>
            <a:xfrm>
              <a:off x="5214501" y="3566455"/>
              <a:ext cx="111083" cy="129992"/>
            </a:xfrm>
            <a:custGeom>
              <a:rect b="b" l="l" r="r" t="t"/>
              <a:pathLst>
                <a:path extrusionOk="0" h="4709" w="4024">
                  <a:moveTo>
                    <a:pt x="0" y="1"/>
                  </a:moveTo>
                  <a:lnTo>
                    <a:pt x="0" y="2569"/>
                  </a:lnTo>
                  <a:cubicBezTo>
                    <a:pt x="0" y="3767"/>
                    <a:pt x="971" y="4709"/>
                    <a:pt x="2140" y="4709"/>
                  </a:cubicBezTo>
                  <a:lnTo>
                    <a:pt x="3966" y="4709"/>
                  </a:lnTo>
                  <a:cubicBezTo>
                    <a:pt x="3995" y="4509"/>
                    <a:pt x="4023" y="4252"/>
                    <a:pt x="4023" y="4052"/>
                  </a:cubicBezTo>
                  <a:cubicBezTo>
                    <a:pt x="4023" y="1798"/>
                    <a:pt x="2197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5"/>
            <p:cNvSpPr/>
            <p:nvPr/>
          </p:nvSpPr>
          <p:spPr>
            <a:xfrm>
              <a:off x="6639334" y="3566455"/>
              <a:ext cx="108708" cy="129992"/>
            </a:xfrm>
            <a:custGeom>
              <a:rect b="b" l="l" r="r" t="t"/>
              <a:pathLst>
                <a:path extrusionOk="0" h="4709" w="3938">
                  <a:moveTo>
                    <a:pt x="3938" y="1"/>
                  </a:moveTo>
                  <a:cubicBezTo>
                    <a:pt x="1769" y="58"/>
                    <a:pt x="0" y="1827"/>
                    <a:pt x="0" y="4052"/>
                  </a:cubicBezTo>
                  <a:cubicBezTo>
                    <a:pt x="0" y="4281"/>
                    <a:pt x="29" y="4509"/>
                    <a:pt x="57" y="4709"/>
                  </a:cubicBezTo>
                  <a:lnTo>
                    <a:pt x="1798" y="4709"/>
                  </a:lnTo>
                  <a:cubicBezTo>
                    <a:pt x="2968" y="4709"/>
                    <a:pt x="3938" y="3767"/>
                    <a:pt x="3938" y="2569"/>
                  </a:cubicBezTo>
                  <a:lnTo>
                    <a:pt x="3938" y="1"/>
                  </a:lnTo>
                  <a:close/>
                </a:path>
              </a:pathLst>
            </a:custGeom>
            <a:solidFill>
              <a:srgbClr val="A548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55"/>
            <p:cNvSpPr/>
            <p:nvPr/>
          </p:nvSpPr>
          <p:spPr>
            <a:xfrm>
              <a:off x="5724090" y="2461427"/>
              <a:ext cx="154422" cy="29151"/>
            </a:xfrm>
            <a:custGeom>
              <a:rect b="b" l="l" r="r" t="t"/>
              <a:pathLst>
                <a:path extrusionOk="0" h="1056" w="5594">
                  <a:moveTo>
                    <a:pt x="686" y="0"/>
                  </a:moveTo>
                  <a:cubicBezTo>
                    <a:pt x="1" y="0"/>
                    <a:pt x="1" y="1056"/>
                    <a:pt x="686" y="1056"/>
                  </a:cubicBezTo>
                  <a:lnTo>
                    <a:pt x="4937" y="1056"/>
                  </a:lnTo>
                  <a:cubicBezTo>
                    <a:pt x="5593" y="1056"/>
                    <a:pt x="5593" y="0"/>
                    <a:pt x="4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55"/>
            <p:cNvSpPr/>
            <p:nvPr/>
          </p:nvSpPr>
          <p:spPr>
            <a:xfrm>
              <a:off x="6086405" y="2461427"/>
              <a:ext cx="154395" cy="29151"/>
            </a:xfrm>
            <a:custGeom>
              <a:rect b="b" l="l" r="r" t="t"/>
              <a:pathLst>
                <a:path extrusionOk="0" h="1056" w="5593">
                  <a:moveTo>
                    <a:pt x="685" y="0"/>
                  </a:moveTo>
                  <a:cubicBezTo>
                    <a:pt x="1" y="0"/>
                    <a:pt x="1" y="1056"/>
                    <a:pt x="685" y="1056"/>
                  </a:cubicBezTo>
                  <a:lnTo>
                    <a:pt x="4937" y="1056"/>
                  </a:lnTo>
                  <a:cubicBezTo>
                    <a:pt x="5593" y="1056"/>
                    <a:pt x="5593" y="0"/>
                    <a:pt x="4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55"/>
            <p:cNvSpPr/>
            <p:nvPr/>
          </p:nvSpPr>
          <p:spPr>
            <a:xfrm>
              <a:off x="5833571" y="3296312"/>
              <a:ext cx="2257399" cy="399362"/>
            </a:xfrm>
            <a:custGeom>
              <a:rect b="b" l="l" r="r" t="t"/>
              <a:pathLst>
                <a:path extrusionOk="0" h="14467" w="81775">
                  <a:moveTo>
                    <a:pt x="1" y="0"/>
                  </a:moveTo>
                  <a:lnTo>
                    <a:pt x="1" y="14466"/>
                  </a:lnTo>
                  <a:lnTo>
                    <a:pt x="73757" y="14466"/>
                  </a:lnTo>
                  <a:cubicBezTo>
                    <a:pt x="78179" y="14466"/>
                    <a:pt x="81774" y="11213"/>
                    <a:pt x="81774" y="7219"/>
                  </a:cubicBezTo>
                  <a:cubicBezTo>
                    <a:pt x="81774" y="3224"/>
                    <a:pt x="78179" y="0"/>
                    <a:pt x="73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5"/>
            <p:cNvSpPr/>
            <p:nvPr/>
          </p:nvSpPr>
          <p:spPr>
            <a:xfrm>
              <a:off x="5833571" y="3341198"/>
              <a:ext cx="1582374" cy="311136"/>
            </a:xfrm>
            <a:custGeom>
              <a:rect b="b" l="l" r="r" t="t"/>
              <a:pathLst>
                <a:path extrusionOk="0" h="11271" w="57322">
                  <a:moveTo>
                    <a:pt x="1" y="1"/>
                  </a:moveTo>
                  <a:lnTo>
                    <a:pt x="1" y="11271"/>
                  </a:lnTo>
                  <a:lnTo>
                    <a:pt x="51073" y="11271"/>
                  </a:lnTo>
                  <a:cubicBezTo>
                    <a:pt x="54497" y="11271"/>
                    <a:pt x="57322" y="8732"/>
                    <a:pt x="57322" y="5650"/>
                  </a:cubicBezTo>
                  <a:cubicBezTo>
                    <a:pt x="57322" y="2540"/>
                    <a:pt x="54497" y="1"/>
                    <a:pt x="5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5"/>
            <p:cNvSpPr/>
            <p:nvPr/>
          </p:nvSpPr>
          <p:spPr>
            <a:xfrm>
              <a:off x="5833567" y="3377453"/>
              <a:ext cx="1684782" cy="12615"/>
            </a:xfrm>
            <a:custGeom>
              <a:rect b="b" l="l" r="r" t="t"/>
              <a:pathLst>
                <a:path extrusionOk="0" h="457" w="70305">
                  <a:moveTo>
                    <a:pt x="1" y="0"/>
                  </a:moveTo>
                  <a:lnTo>
                    <a:pt x="1" y="457"/>
                  </a:lnTo>
                  <a:lnTo>
                    <a:pt x="70304" y="457"/>
                  </a:lnTo>
                  <a:lnTo>
                    <a:pt x="70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5"/>
            <p:cNvSpPr/>
            <p:nvPr/>
          </p:nvSpPr>
          <p:spPr>
            <a:xfrm>
              <a:off x="5833567" y="3451489"/>
              <a:ext cx="1684782" cy="12615"/>
            </a:xfrm>
            <a:custGeom>
              <a:rect b="b" l="l" r="r" t="t"/>
              <a:pathLst>
                <a:path extrusionOk="0" h="457" w="70305">
                  <a:moveTo>
                    <a:pt x="1" y="0"/>
                  </a:moveTo>
                  <a:lnTo>
                    <a:pt x="1" y="457"/>
                  </a:lnTo>
                  <a:lnTo>
                    <a:pt x="70304" y="457"/>
                  </a:lnTo>
                  <a:lnTo>
                    <a:pt x="70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5"/>
            <p:cNvSpPr/>
            <p:nvPr/>
          </p:nvSpPr>
          <p:spPr>
            <a:xfrm>
              <a:off x="5833567" y="3525525"/>
              <a:ext cx="1684782" cy="12615"/>
            </a:xfrm>
            <a:custGeom>
              <a:rect b="b" l="l" r="r" t="t"/>
              <a:pathLst>
                <a:path extrusionOk="0" h="457" w="70305">
                  <a:moveTo>
                    <a:pt x="1" y="0"/>
                  </a:moveTo>
                  <a:lnTo>
                    <a:pt x="1" y="457"/>
                  </a:lnTo>
                  <a:lnTo>
                    <a:pt x="70304" y="457"/>
                  </a:lnTo>
                  <a:lnTo>
                    <a:pt x="70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5"/>
            <p:cNvSpPr/>
            <p:nvPr/>
          </p:nvSpPr>
          <p:spPr>
            <a:xfrm>
              <a:off x="5833567" y="3598761"/>
              <a:ext cx="1684782" cy="13416"/>
            </a:xfrm>
            <a:custGeom>
              <a:rect b="b" l="l" r="r" t="t"/>
              <a:pathLst>
                <a:path extrusionOk="0" h="486" w="70305">
                  <a:moveTo>
                    <a:pt x="1" y="1"/>
                  </a:moveTo>
                  <a:lnTo>
                    <a:pt x="1" y="486"/>
                  </a:lnTo>
                  <a:lnTo>
                    <a:pt x="70304" y="486"/>
                  </a:lnTo>
                  <a:lnTo>
                    <a:pt x="70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55"/>
            <p:cNvSpPr/>
            <p:nvPr/>
          </p:nvSpPr>
          <p:spPr>
            <a:xfrm>
              <a:off x="5833567" y="3672797"/>
              <a:ext cx="1684782" cy="12643"/>
            </a:xfrm>
            <a:custGeom>
              <a:rect b="b" l="l" r="r" t="t"/>
              <a:pathLst>
                <a:path extrusionOk="0" h="458" w="70305">
                  <a:moveTo>
                    <a:pt x="1" y="1"/>
                  </a:moveTo>
                  <a:lnTo>
                    <a:pt x="1" y="457"/>
                  </a:lnTo>
                  <a:lnTo>
                    <a:pt x="70304" y="457"/>
                  </a:lnTo>
                  <a:lnTo>
                    <a:pt x="70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55"/>
            <p:cNvSpPr/>
            <p:nvPr/>
          </p:nvSpPr>
          <p:spPr>
            <a:xfrm>
              <a:off x="5830421" y="3321516"/>
              <a:ext cx="1600510" cy="346581"/>
            </a:xfrm>
            <a:custGeom>
              <a:rect b="b" l="l" r="r" t="t"/>
              <a:pathLst>
                <a:path extrusionOk="0" h="12555" w="57979">
                  <a:moveTo>
                    <a:pt x="1" y="0"/>
                  </a:moveTo>
                  <a:lnTo>
                    <a:pt x="1" y="1370"/>
                  </a:lnTo>
                  <a:lnTo>
                    <a:pt x="51073" y="1370"/>
                  </a:lnTo>
                  <a:cubicBezTo>
                    <a:pt x="54155" y="1370"/>
                    <a:pt x="56637" y="3567"/>
                    <a:pt x="56637" y="6306"/>
                  </a:cubicBezTo>
                  <a:cubicBezTo>
                    <a:pt x="56637" y="9074"/>
                    <a:pt x="54155" y="11271"/>
                    <a:pt x="51073" y="11271"/>
                  </a:cubicBezTo>
                  <a:lnTo>
                    <a:pt x="1" y="11271"/>
                  </a:lnTo>
                  <a:lnTo>
                    <a:pt x="1" y="12555"/>
                  </a:lnTo>
                  <a:lnTo>
                    <a:pt x="51073" y="12555"/>
                  </a:lnTo>
                  <a:cubicBezTo>
                    <a:pt x="54897" y="12555"/>
                    <a:pt x="57978" y="9730"/>
                    <a:pt x="57978" y="6277"/>
                  </a:cubicBezTo>
                  <a:cubicBezTo>
                    <a:pt x="57978" y="2825"/>
                    <a:pt x="54897" y="0"/>
                    <a:pt x="510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55"/>
            <p:cNvSpPr/>
            <p:nvPr/>
          </p:nvSpPr>
          <p:spPr>
            <a:xfrm>
              <a:off x="7764845" y="3241185"/>
              <a:ext cx="282013" cy="511962"/>
            </a:xfrm>
            <a:custGeom>
              <a:rect b="b" l="l" r="r" t="t"/>
              <a:pathLst>
                <a:path extrusionOk="0" h="18546" w="10216">
                  <a:moveTo>
                    <a:pt x="1" y="0"/>
                  </a:moveTo>
                  <a:lnTo>
                    <a:pt x="1" y="1798"/>
                  </a:lnTo>
                  <a:cubicBezTo>
                    <a:pt x="4651" y="1798"/>
                    <a:pt x="8389" y="5164"/>
                    <a:pt x="8389" y="9273"/>
                  </a:cubicBezTo>
                  <a:cubicBezTo>
                    <a:pt x="8389" y="13353"/>
                    <a:pt x="4623" y="16720"/>
                    <a:pt x="1" y="16720"/>
                  </a:cubicBezTo>
                  <a:lnTo>
                    <a:pt x="1" y="18546"/>
                  </a:lnTo>
                  <a:cubicBezTo>
                    <a:pt x="5622" y="18546"/>
                    <a:pt x="10215" y="14352"/>
                    <a:pt x="10215" y="9273"/>
                  </a:cubicBezTo>
                  <a:cubicBezTo>
                    <a:pt x="10215" y="4166"/>
                    <a:pt x="5650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55"/>
            <p:cNvSpPr/>
            <p:nvPr/>
          </p:nvSpPr>
          <p:spPr>
            <a:xfrm>
              <a:off x="7272592" y="3241185"/>
              <a:ext cx="281985" cy="511962"/>
            </a:xfrm>
            <a:custGeom>
              <a:rect b="b" l="l" r="r" t="t"/>
              <a:pathLst>
                <a:path extrusionOk="0" h="18546" w="10215">
                  <a:moveTo>
                    <a:pt x="0" y="0"/>
                  </a:moveTo>
                  <a:lnTo>
                    <a:pt x="0" y="1798"/>
                  </a:lnTo>
                  <a:cubicBezTo>
                    <a:pt x="4651" y="1798"/>
                    <a:pt x="8389" y="5164"/>
                    <a:pt x="8389" y="9273"/>
                  </a:cubicBezTo>
                  <a:cubicBezTo>
                    <a:pt x="8389" y="13353"/>
                    <a:pt x="4622" y="16720"/>
                    <a:pt x="0" y="16720"/>
                  </a:cubicBezTo>
                  <a:lnTo>
                    <a:pt x="0" y="18546"/>
                  </a:lnTo>
                  <a:cubicBezTo>
                    <a:pt x="5649" y="18546"/>
                    <a:pt x="10215" y="14352"/>
                    <a:pt x="10215" y="9273"/>
                  </a:cubicBezTo>
                  <a:cubicBezTo>
                    <a:pt x="10215" y="4166"/>
                    <a:pt x="5649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55"/>
            <p:cNvSpPr/>
            <p:nvPr/>
          </p:nvSpPr>
          <p:spPr>
            <a:xfrm>
              <a:off x="7620719" y="3433344"/>
              <a:ext cx="296947" cy="124499"/>
            </a:xfrm>
            <a:custGeom>
              <a:rect b="b" l="l" r="r" t="t"/>
              <a:pathLst>
                <a:path extrusionOk="0" h="4510" w="10757">
                  <a:moveTo>
                    <a:pt x="5393" y="1"/>
                  </a:moveTo>
                  <a:cubicBezTo>
                    <a:pt x="2397" y="1"/>
                    <a:pt x="0" y="1028"/>
                    <a:pt x="0" y="2255"/>
                  </a:cubicBezTo>
                  <a:cubicBezTo>
                    <a:pt x="0" y="3510"/>
                    <a:pt x="2397" y="4509"/>
                    <a:pt x="5393" y="4509"/>
                  </a:cubicBezTo>
                  <a:cubicBezTo>
                    <a:pt x="8360" y="4509"/>
                    <a:pt x="10757" y="3510"/>
                    <a:pt x="10757" y="2255"/>
                  </a:cubicBezTo>
                  <a:cubicBezTo>
                    <a:pt x="10757" y="1028"/>
                    <a:pt x="8360" y="1"/>
                    <a:pt x="5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55"/>
            <p:cNvSpPr/>
            <p:nvPr/>
          </p:nvSpPr>
          <p:spPr>
            <a:xfrm>
              <a:off x="7247389" y="1647024"/>
              <a:ext cx="675025" cy="1340554"/>
            </a:xfrm>
            <a:custGeom>
              <a:rect b="b" l="l" r="r" t="t"/>
              <a:pathLst>
                <a:path extrusionOk="0" h="48562" w="24453">
                  <a:moveTo>
                    <a:pt x="0" y="0"/>
                  </a:moveTo>
                  <a:lnTo>
                    <a:pt x="0" y="5735"/>
                  </a:lnTo>
                  <a:lnTo>
                    <a:pt x="0" y="10728"/>
                  </a:lnTo>
                  <a:cubicBezTo>
                    <a:pt x="0" y="17176"/>
                    <a:pt x="3852" y="22683"/>
                    <a:pt x="9045" y="24281"/>
                  </a:cubicBezTo>
                  <a:cubicBezTo>
                    <a:pt x="3852" y="25879"/>
                    <a:pt x="0" y="31385"/>
                    <a:pt x="0" y="37834"/>
                  </a:cubicBezTo>
                  <a:lnTo>
                    <a:pt x="0" y="42827"/>
                  </a:lnTo>
                  <a:lnTo>
                    <a:pt x="0" y="48562"/>
                  </a:lnTo>
                  <a:lnTo>
                    <a:pt x="24452" y="48562"/>
                  </a:lnTo>
                  <a:lnTo>
                    <a:pt x="24452" y="42827"/>
                  </a:lnTo>
                  <a:lnTo>
                    <a:pt x="24452" y="37834"/>
                  </a:lnTo>
                  <a:cubicBezTo>
                    <a:pt x="24452" y="31385"/>
                    <a:pt x="20629" y="25879"/>
                    <a:pt x="15407" y="24281"/>
                  </a:cubicBezTo>
                  <a:cubicBezTo>
                    <a:pt x="20629" y="22683"/>
                    <a:pt x="24452" y="17176"/>
                    <a:pt x="24452" y="10728"/>
                  </a:cubicBezTo>
                  <a:lnTo>
                    <a:pt x="24452" y="5735"/>
                  </a:lnTo>
                  <a:lnTo>
                    <a:pt x="244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55"/>
            <p:cNvSpPr/>
            <p:nvPr/>
          </p:nvSpPr>
          <p:spPr>
            <a:xfrm>
              <a:off x="7341108" y="1921887"/>
              <a:ext cx="489133" cy="951489"/>
            </a:xfrm>
            <a:custGeom>
              <a:rect b="b" l="l" r="r" t="t"/>
              <a:pathLst>
                <a:path extrusionOk="0" h="34468" w="17719">
                  <a:moveTo>
                    <a:pt x="1341" y="1"/>
                  </a:moveTo>
                  <a:cubicBezTo>
                    <a:pt x="628" y="1"/>
                    <a:pt x="343" y="486"/>
                    <a:pt x="0" y="942"/>
                  </a:cubicBezTo>
                  <a:lnTo>
                    <a:pt x="0" y="3139"/>
                  </a:lnTo>
                  <a:cubicBezTo>
                    <a:pt x="0" y="8475"/>
                    <a:pt x="2825" y="13011"/>
                    <a:pt x="6591" y="14352"/>
                  </a:cubicBezTo>
                  <a:cubicBezTo>
                    <a:pt x="2825" y="15693"/>
                    <a:pt x="0" y="20259"/>
                    <a:pt x="0" y="25594"/>
                  </a:cubicBezTo>
                  <a:lnTo>
                    <a:pt x="0" y="29731"/>
                  </a:lnTo>
                  <a:lnTo>
                    <a:pt x="0" y="34468"/>
                  </a:lnTo>
                  <a:lnTo>
                    <a:pt x="17719" y="34468"/>
                  </a:lnTo>
                  <a:lnTo>
                    <a:pt x="17719" y="29731"/>
                  </a:lnTo>
                  <a:lnTo>
                    <a:pt x="17719" y="25594"/>
                  </a:lnTo>
                  <a:cubicBezTo>
                    <a:pt x="17719" y="20259"/>
                    <a:pt x="14894" y="15722"/>
                    <a:pt x="11128" y="14352"/>
                  </a:cubicBezTo>
                  <a:cubicBezTo>
                    <a:pt x="14894" y="13011"/>
                    <a:pt x="17719" y="8475"/>
                    <a:pt x="17719" y="3139"/>
                  </a:cubicBezTo>
                  <a:lnTo>
                    <a:pt x="17719" y="942"/>
                  </a:lnTo>
                  <a:cubicBezTo>
                    <a:pt x="17377" y="514"/>
                    <a:pt x="17034" y="1"/>
                    <a:pt x="16321" y="1"/>
                  </a:cubicBezTo>
                  <a:cubicBezTo>
                    <a:pt x="15094" y="1"/>
                    <a:pt x="15094" y="372"/>
                    <a:pt x="13839" y="372"/>
                  </a:cubicBezTo>
                  <a:cubicBezTo>
                    <a:pt x="12583" y="372"/>
                    <a:pt x="12583" y="1"/>
                    <a:pt x="11328" y="1"/>
                  </a:cubicBezTo>
                  <a:cubicBezTo>
                    <a:pt x="10101" y="1"/>
                    <a:pt x="10101" y="372"/>
                    <a:pt x="8845" y="372"/>
                  </a:cubicBezTo>
                  <a:cubicBezTo>
                    <a:pt x="7590" y="372"/>
                    <a:pt x="7590" y="1"/>
                    <a:pt x="6335" y="1"/>
                  </a:cubicBezTo>
                  <a:cubicBezTo>
                    <a:pt x="5108" y="1"/>
                    <a:pt x="5108" y="372"/>
                    <a:pt x="3852" y="372"/>
                  </a:cubicBezTo>
                  <a:cubicBezTo>
                    <a:pt x="2597" y="372"/>
                    <a:pt x="259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55"/>
            <p:cNvSpPr/>
            <p:nvPr/>
          </p:nvSpPr>
          <p:spPr>
            <a:xfrm>
              <a:off x="7383647" y="1983336"/>
              <a:ext cx="15762" cy="15762"/>
            </a:xfrm>
            <a:custGeom>
              <a:rect b="b" l="l" r="r" t="t"/>
              <a:pathLst>
                <a:path extrusionOk="0" h="571" w="571">
                  <a:moveTo>
                    <a:pt x="285" y="0"/>
                  </a:moveTo>
                  <a:cubicBezTo>
                    <a:pt x="143" y="0"/>
                    <a:pt x="0" y="114"/>
                    <a:pt x="0" y="286"/>
                  </a:cubicBezTo>
                  <a:cubicBezTo>
                    <a:pt x="0" y="428"/>
                    <a:pt x="143" y="571"/>
                    <a:pt x="285" y="571"/>
                  </a:cubicBezTo>
                  <a:cubicBezTo>
                    <a:pt x="428" y="571"/>
                    <a:pt x="571" y="485"/>
                    <a:pt x="571" y="286"/>
                  </a:cubicBezTo>
                  <a:cubicBezTo>
                    <a:pt x="571" y="114"/>
                    <a:pt x="428" y="0"/>
                    <a:pt x="285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55"/>
            <p:cNvSpPr/>
            <p:nvPr/>
          </p:nvSpPr>
          <p:spPr>
            <a:xfrm>
              <a:off x="7406476" y="2081775"/>
              <a:ext cx="33899" cy="33899"/>
            </a:xfrm>
            <a:custGeom>
              <a:rect b="b" l="l" r="r" t="t"/>
              <a:pathLst>
                <a:path extrusionOk="0" h="1228" w="1228">
                  <a:moveTo>
                    <a:pt x="628" y="1"/>
                  </a:moveTo>
                  <a:cubicBezTo>
                    <a:pt x="286" y="1"/>
                    <a:pt x="1" y="286"/>
                    <a:pt x="1" y="628"/>
                  </a:cubicBezTo>
                  <a:cubicBezTo>
                    <a:pt x="1" y="942"/>
                    <a:pt x="286" y="1228"/>
                    <a:pt x="628" y="1228"/>
                  </a:cubicBezTo>
                  <a:cubicBezTo>
                    <a:pt x="942" y="1228"/>
                    <a:pt x="1227" y="942"/>
                    <a:pt x="1227" y="628"/>
                  </a:cubicBezTo>
                  <a:cubicBezTo>
                    <a:pt x="1227" y="286"/>
                    <a:pt x="942" y="1"/>
                    <a:pt x="628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55"/>
            <p:cNvSpPr/>
            <p:nvPr/>
          </p:nvSpPr>
          <p:spPr>
            <a:xfrm>
              <a:off x="7460030" y="2025848"/>
              <a:ext cx="23657" cy="23657"/>
            </a:xfrm>
            <a:custGeom>
              <a:rect b="b" l="l" r="r" t="t"/>
              <a:pathLst>
                <a:path extrusionOk="0" h="857" w="857">
                  <a:moveTo>
                    <a:pt x="429" y="1"/>
                  </a:moveTo>
                  <a:cubicBezTo>
                    <a:pt x="172" y="1"/>
                    <a:pt x="1" y="229"/>
                    <a:pt x="1" y="429"/>
                  </a:cubicBezTo>
                  <a:cubicBezTo>
                    <a:pt x="1" y="686"/>
                    <a:pt x="229" y="857"/>
                    <a:pt x="429" y="857"/>
                  </a:cubicBezTo>
                  <a:cubicBezTo>
                    <a:pt x="686" y="857"/>
                    <a:pt x="857" y="657"/>
                    <a:pt x="857" y="429"/>
                  </a:cubicBezTo>
                  <a:cubicBezTo>
                    <a:pt x="857" y="172"/>
                    <a:pt x="686" y="1"/>
                    <a:pt x="429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55"/>
            <p:cNvSpPr/>
            <p:nvPr/>
          </p:nvSpPr>
          <p:spPr>
            <a:xfrm>
              <a:off x="7541161" y="1959706"/>
              <a:ext cx="15790" cy="15762"/>
            </a:xfrm>
            <a:custGeom>
              <a:rect b="b" l="l" r="r" t="t"/>
              <a:pathLst>
                <a:path extrusionOk="0" h="571" w="572">
                  <a:moveTo>
                    <a:pt x="286" y="0"/>
                  </a:moveTo>
                  <a:cubicBezTo>
                    <a:pt x="143" y="0"/>
                    <a:pt x="1" y="143"/>
                    <a:pt x="1" y="286"/>
                  </a:cubicBezTo>
                  <a:cubicBezTo>
                    <a:pt x="1" y="428"/>
                    <a:pt x="86" y="571"/>
                    <a:pt x="286" y="571"/>
                  </a:cubicBezTo>
                  <a:cubicBezTo>
                    <a:pt x="429" y="571"/>
                    <a:pt x="571" y="485"/>
                    <a:pt x="571" y="286"/>
                  </a:cubicBezTo>
                  <a:cubicBezTo>
                    <a:pt x="571" y="114"/>
                    <a:pt x="457" y="0"/>
                    <a:pt x="286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55"/>
            <p:cNvSpPr/>
            <p:nvPr/>
          </p:nvSpPr>
          <p:spPr>
            <a:xfrm>
              <a:off x="7565592" y="2058145"/>
              <a:ext cx="33098" cy="33899"/>
            </a:xfrm>
            <a:custGeom>
              <a:rect b="b" l="l" r="r" t="t"/>
              <a:pathLst>
                <a:path extrusionOk="0" h="1228" w="1199">
                  <a:moveTo>
                    <a:pt x="599" y="1"/>
                  </a:moveTo>
                  <a:cubicBezTo>
                    <a:pt x="285" y="1"/>
                    <a:pt x="0" y="258"/>
                    <a:pt x="0" y="629"/>
                  </a:cubicBezTo>
                  <a:cubicBezTo>
                    <a:pt x="0" y="942"/>
                    <a:pt x="228" y="1228"/>
                    <a:pt x="599" y="1228"/>
                  </a:cubicBezTo>
                  <a:cubicBezTo>
                    <a:pt x="913" y="1228"/>
                    <a:pt x="1198" y="971"/>
                    <a:pt x="1198" y="629"/>
                  </a:cubicBezTo>
                  <a:cubicBezTo>
                    <a:pt x="1198" y="286"/>
                    <a:pt x="913" y="1"/>
                    <a:pt x="599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5"/>
            <p:cNvSpPr/>
            <p:nvPr/>
          </p:nvSpPr>
          <p:spPr>
            <a:xfrm>
              <a:off x="7618345" y="2002245"/>
              <a:ext cx="23657" cy="23630"/>
            </a:xfrm>
            <a:custGeom>
              <a:rect b="b" l="l" r="r" t="t"/>
              <a:pathLst>
                <a:path extrusionOk="0" h="856" w="857">
                  <a:moveTo>
                    <a:pt x="429" y="0"/>
                  </a:moveTo>
                  <a:cubicBezTo>
                    <a:pt x="172" y="0"/>
                    <a:pt x="1" y="228"/>
                    <a:pt x="1" y="428"/>
                  </a:cubicBezTo>
                  <a:cubicBezTo>
                    <a:pt x="1" y="685"/>
                    <a:pt x="229" y="856"/>
                    <a:pt x="429" y="856"/>
                  </a:cubicBezTo>
                  <a:cubicBezTo>
                    <a:pt x="686" y="856"/>
                    <a:pt x="857" y="656"/>
                    <a:pt x="857" y="428"/>
                  </a:cubicBezTo>
                  <a:cubicBezTo>
                    <a:pt x="857" y="171"/>
                    <a:pt x="657" y="0"/>
                    <a:pt x="429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55"/>
            <p:cNvSpPr/>
            <p:nvPr/>
          </p:nvSpPr>
          <p:spPr>
            <a:xfrm>
              <a:off x="7510437" y="2132872"/>
              <a:ext cx="15790" cy="15873"/>
            </a:xfrm>
            <a:custGeom>
              <a:rect b="b" l="l" r="r" t="t"/>
              <a:pathLst>
                <a:path extrusionOk="0" h="575" w="572">
                  <a:moveTo>
                    <a:pt x="323" y="1"/>
                  </a:moveTo>
                  <a:cubicBezTo>
                    <a:pt x="311" y="1"/>
                    <a:pt x="298" y="2"/>
                    <a:pt x="286" y="4"/>
                  </a:cubicBezTo>
                  <a:cubicBezTo>
                    <a:pt x="143" y="4"/>
                    <a:pt x="1" y="118"/>
                    <a:pt x="1" y="290"/>
                  </a:cubicBezTo>
                  <a:cubicBezTo>
                    <a:pt x="1" y="432"/>
                    <a:pt x="115" y="575"/>
                    <a:pt x="286" y="575"/>
                  </a:cubicBezTo>
                  <a:cubicBezTo>
                    <a:pt x="429" y="575"/>
                    <a:pt x="571" y="489"/>
                    <a:pt x="571" y="290"/>
                  </a:cubicBezTo>
                  <a:cubicBezTo>
                    <a:pt x="571" y="133"/>
                    <a:pt x="452" y="1"/>
                    <a:pt x="323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55"/>
            <p:cNvSpPr/>
            <p:nvPr/>
          </p:nvSpPr>
          <p:spPr>
            <a:xfrm>
              <a:off x="7534867" y="2231422"/>
              <a:ext cx="33098" cy="33899"/>
            </a:xfrm>
            <a:custGeom>
              <a:rect b="b" l="l" r="r" t="t"/>
              <a:pathLst>
                <a:path extrusionOk="0" h="1228" w="1199">
                  <a:moveTo>
                    <a:pt x="599" y="1"/>
                  </a:moveTo>
                  <a:cubicBezTo>
                    <a:pt x="286" y="1"/>
                    <a:pt x="0" y="258"/>
                    <a:pt x="0" y="629"/>
                  </a:cubicBezTo>
                  <a:cubicBezTo>
                    <a:pt x="0" y="942"/>
                    <a:pt x="257" y="1228"/>
                    <a:pt x="599" y="1228"/>
                  </a:cubicBezTo>
                  <a:cubicBezTo>
                    <a:pt x="942" y="1228"/>
                    <a:pt x="1199" y="971"/>
                    <a:pt x="1199" y="629"/>
                  </a:cubicBezTo>
                  <a:cubicBezTo>
                    <a:pt x="1199" y="258"/>
                    <a:pt x="942" y="1"/>
                    <a:pt x="599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55"/>
            <p:cNvSpPr/>
            <p:nvPr/>
          </p:nvSpPr>
          <p:spPr>
            <a:xfrm>
              <a:off x="7586848" y="2174721"/>
              <a:ext cx="23657" cy="23657"/>
            </a:xfrm>
            <a:custGeom>
              <a:rect b="b" l="l" r="r" t="t"/>
              <a:pathLst>
                <a:path extrusionOk="0" h="857" w="857">
                  <a:moveTo>
                    <a:pt x="428" y="1"/>
                  </a:moveTo>
                  <a:cubicBezTo>
                    <a:pt x="172" y="1"/>
                    <a:pt x="0" y="200"/>
                    <a:pt x="0" y="429"/>
                  </a:cubicBezTo>
                  <a:cubicBezTo>
                    <a:pt x="0" y="685"/>
                    <a:pt x="229" y="857"/>
                    <a:pt x="428" y="857"/>
                  </a:cubicBezTo>
                  <a:cubicBezTo>
                    <a:pt x="685" y="857"/>
                    <a:pt x="856" y="628"/>
                    <a:pt x="856" y="429"/>
                  </a:cubicBezTo>
                  <a:cubicBezTo>
                    <a:pt x="856" y="200"/>
                    <a:pt x="685" y="29"/>
                    <a:pt x="428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55"/>
            <p:cNvSpPr/>
            <p:nvPr/>
          </p:nvSpPr>
          <p:spPr>
            <a:xfrm>
              <a:off x="7735721" y="1999181"/>
              <a:ext cx="18909" cy="17170"/>
            </a:xfrm>
            <a:custGeom>
              <a:rect b="b" l="l" r="r" t="t"/>
              <a:pathLst>
                <a:path extrusionOk="0" h="622" w="685">
                  <a:moveTo>
                    <a:pt x="320" y="0"/>
                  </a:moveTo>
                  <a:cubicBezTo>
                    <a:pt x="236" y="0"/>
                    <a:pt x="159" y="36"/>
                    <a:pt x="114" y="111"/>
                  </a:cubicBezTo>
                  <a:cubicBezTo>
                    <a:pt x="0" y="254"/>
                    <a:pt x="0" y="425"/>
                    <a:pt x="143" y="539"/>
                  </a:cubicBezTo>
                  <a:cubicBezTo>
                    <a:pt x="210" y="593"/>
                    <a:pt x="284" y="621"/>
                    <a:pt x="355" y="621"/>
                  </a:cubicBezTo>
                  <a:cubicBezTo>
                    <a:pt x="434" y="621"/>
                    <a:pt x="510" y="586"/>
                    <a:pt x="571" y="510"/>
                  </a:cubicBezTo>
                  <a:cubicBezTo>
                    <a:pt x="685" y="368"/>
                    <a:pt x="685" y="197"/>
                    <a:pt x="542" y="82"/>
                  </a:cubicBezTo>
                  <a:cubicBezTo>
                    <a:pt x="475" y="29"/>
                    <a:pt x="395" y="0"/>
                    <a:pt x="320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55"/>
            <p:cNvSpPr/>
            <p:nvPr/>
          </p:nvSpPr>
          <p:spPr>
            <a:xfrm>
              <a:off x="7682941" y="2094832"/>
              <a:ext cx="37046" cy="33512"/>
            </a:xfrm>
            <a:custGeom>
              <a:rect b="b" l="l" r="r" t="t"/>
              <a:pathLst>
                <a:path extrusionOk="0" h="1214" w="1342">
                  <a:moveTo>
                    <a:pt x="658" y="1"/>
                  </a:moveTo>
                  <a:cubicBezTo>
                    <a:pt x="491" y="1"/>
                    <a:pt x="324" y="73"/>
                    <a:pt x="200" y="213"/>
                  </a:cubicBezTo>
                  <a:cubicBezTo>
                    <a:pt x="0" y="469"/>
                    <a:pt x="29" y="869"/>
                    <a:pt x="286" y="1069"/>
                  </a:cubicBezTo>
                  <a:cubicBezTo>
                    <a:pt x="386" y="1169"/>
                    <a:pt x="519" y="1214"/>
                    <a:pt x="656" y="1214"/>
                  </a:cubicBezTo>
                  <a:cubicBezTo>
                    <a:pt x="831" y="1214"/>
                    <a:pt x="1013" y="1140"/>
                    <a:pt x="1142" y="1011"/>
                  </a:cubicBezTo>
                  <a:cubicBezTo>
                    <a:pt x="1341" y="726"/>
                    <a:pt x="1341" y="355"/>
                    <a:pt x="1056" y="155"/>
                  </a:cubicBezTo>
                  <a:cubicBezTo>
                    <a:pt x="939" y="51"/>
                    <a:pt x="798" y="1"/>
                    <a:pt x="658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55"/>
            <p:cNvSpPr/>
            <p:nvPr/>
          </p:nvSpPr>
          <p:spPr>
            <a:xfrm>
              <a:off x="7764845" y="2083790"/>
              <a:ext cx="26032" cy="23243"/>
            </a:xfrm>
            <a:custGeom>
              <a:rect b="b" l="l" r="r" t="t"/>
              <a:pathLst>
                <a:path extrusionOk="0" h="842" w="943">
                  <a:moveTo>
                    <a:pt x="522" y="1"/>
                  </a:moveTo>
                  <a:cubicBezTo>
                    <a:pt x="403" y="1"/>
                    <a:pt x="280" y="61"/>
                    <a:pt x="200" y="156"/>
                  </a:cubicBezTo>
                  <a:cubicBezTo>
                    <a:pt x="1" y="299"/>
                    <a:pt x="58" y="584"/>
                    <a:pt x="229" y="727"/>
                  </a:cubicBezTo>
                  <a:cubicBezTo>
                    <a:pt x="294" y="805"/>
                    <a:pt x="390" y="842"/>
                    <a:pt x="488" y="842"/>
                  </a:cubicBezTo>
                  <a:cubicBezTo>
                    <a:pt x="603" y="842"/>
                    <a:pt x="722" y="791"/>
                    <a:pt x="800" y="698"/>
                  </a:cubicBezTo>
                  <a:cubicBezTo>
                    <a:pt x="942" y="555"/>
                    <a:pt x="942" y="270"/>
                    <a:pt x="771" y="127"/>
                  </a:cubicBezTo>
                  <a:cubicBezTo>
                    <a:pt x="708" y="39"/>
                    <a:pt x="616" y="1"/>
                    <a:pt x="522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55"/>
            <p:cNvSpPr/>
            <p:nvPr/>
          </p:nvSpPr>
          <p:spPr>
            <a:xfrm>
              <a:off x="7659311" y="2230732"/>
              <a:ext cx="18136" cy="17170"/>
            </a:xfrm>
            <a:custGeom>
              <a:rect b="b" l="l" r="r" t="t"/>
              <a:pathLst>
                <a:path extrusionOk="0" h="622" w="657">
                  <a:moveTo>
                    <a:pt x="302" y="1"/>
                  </a:moveTo>
                  <a:cubicBezTo>
                    <a:pt x="222" y="1"/>
                    <a:pt x="146" y="36"/>
                    <a:pt x="86" y="111"/>
                  </a:cubicBezTo>
                  <a:cubicBezTo>
                    <a:pt x="0" y="254"/>
                    <a:pt x="0" y="425"/>
                    <a:pt x="143" y="539"/>
                  </a:cubicBezTo>
                  <a:cubicBezTo>
                    <a:pt x="210" y="593"/>
                    <a:pt x="284" y="622"/>
                    <a:pt x="355" y="622"/>
                  </a:cubicBezTo>
                  <a:cubicBezTo>
                    <a:pt x="435" y="622"/>
                    <a:pt x="511" y="586"/>
                    <a:pt x="571" y="511"/>
                  </a:cubicBezTo>
                  <a:cubicBezTo>
                    <a:pt x="657" y="397"/>
                    <a:pt x="657" y="226"/>
                    <a:pt x="514" y="83"/>
                  </a:cubicBezTo>
                  <a:cubicBezTo>
                    <a:pt x="447" y="29"/>
                    <a:pt x="373" y="1"/>
                    <a:pt x="302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55"/>
            <p:cNvSpPr/>
            <p:nvPr/>
          </p:nvSpPr>
          <p:spPr>
            <a:xfrm>
              <a:off x="7773513" y="2629182"/>
              <a:ext cx="15790" cy="15790"/>
            </a:xfrm>
            <a:custGeom>
              <a:rect b="b" l="l" r="r" t="t"/>
              <a:pathLst>
                <a:path extrusionOk="0" h="572" w="572">
                  <a:moveTo>
                    <a:pt x="286" y="1"/>
                  </a:moveTo>
                  <a:cubicBezTo>
                    <a:pt x="115" y="1"/>
                    <a:pt x="1" y="143"/>
                    <a:pt x="1" y="286"/>
                  </a:cubicBezTo>
                  <a:cubicBezTo>
                    <a:pt x="1" y="457"/>
                    <a:pt x="115" y="571"/>
                    <a:pt x="286" y="571"/>
                  </a:cubicBezTo>
                  <a:cubicBezTo>
                    <a:pt x="429" y="571"/>
                    <a:pt x="571" y="457"/>
                    <a:pt x="571" y="286"/>
                  </a:cubicBezTo>
                  <a:cubicBezTo>
                    <a:pt x="571" y="143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55"/>
            <p:cNvSpPr/>
            <p:nvPr/>
          </p:nvSpPr>
          <p:spPr>
            <a:xfrm>
              <a:off x="7731774" y="2513407"/>
              <a:ext cx="33899" cy="33098"/>
            </a:xfrm>
            <a:custGeom>
              <a:rect b="b" l="l" r="r" t="t"/>
              <a:pathLst>
                <a:path extrusionOk="0" h="1199" w="1228">
                  <a:moveTo>
                    <a:pt x="600" y="0"/>
                  </a:moveTo>
                  <a:cubicBezTo>
                    <a:pt x="286" y="0"/>
                    <a:pt x="0" y="257"/>
                    <a:pt x="0" y="600"/>
                  </a:cubicBezTo>
                  <a:cubicBezTo>
                    <a:pt x="0" y="970"/>
                    <a:pt x="257" y="1199"/>
                    <a:pt x="600" y="1199"/>
                  </a:cubicBezTo>
                  <a:cubicBezTo>
                    <a:pt x="942" y="1199"/>
                    <a:pt x="1227" y="970"/>
                    <a:pt x="1227" y="600"/>
                  </a:cubicBezTo>
                  <a:cubicBezTo>
                    <a:pt x="1227" y="286"/>
                    <a:pt x="970" y="0"/>
                    <a:pt x="600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55"/>
            <p:cNvSpPr/>
            <p:nvPr/>
          </p:nvSpPr>
          <p:spPr>
            <a:xfrm>
              <a:off x="7688462" y="2579576"/>
              <a:ext cx="23657" cy="23657"/>
            </a:xfrm>
            <a:custGeom>
              <a:rect b="b" l="l" r="r" t="t"/>
              <a:pathLst>
                <a:path extrusionOk="0" h="857" w="857">
                  <a:moveTo>
                    <a:pt x="428" y="0"/>
                  </a:moveTo>
                  <a:cubicBezTo>
                    <a:pt x="171" y="0"/>
                    <a:pt x="0" y="200"/>
                    <a:pt x="0" y="428"/>
                  </a:cubicBezTo>
                  <a:cubicBezTo>
                    <a:pt x="0" y="656"/>
                    <a:pt x="171" y="856"/>
                    <a:pt x="428" y="856"/>
                  </a:cubicBezTo>
                  <a:cubicBezTo>
                    <a:pt x="685" y="856"/>
                    <a:pt x="856" y="628"/>
                    <a:pt x="856" y="428"/>
                  </a:cubicBezTo>
                  <a:cubicBezTo>
                    <a:pt x="856" y="171"/>
                    <a:pt x="656" y="0"/>
                    <a:pt x="428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55"/>
            <p:cNvSpPr/>
            <p:nvPr/>
          </p:nvSpPr>
          <p:spPr>
            <a:xfrm>
              <a:off x="7615998" y="2652812"/>
              <a:ext cx="14990" cy="15790"/>
            </a:xfrm>
            <a:custGeom>
              <a:rect b="b" l="l" r="r" t="t"/>
              <a:pathLst>
                <a:path extrusionOk="0" h="572" w="543">
                  <a:moveTo>
                    <a:pt x="285" y="1"/>
                  </a:moveTo>
                  <a:cubicBezTo>
                    <a:pt x="143" y="1"/>
                    <a:pt x="0" y="115"/>
                    <a:pt x="0" y="286"/>
                  </a:cubicBezTo>
                  <a:cubicBezTo>
                    <a:pt x="0" y="486"/>
                    <a:pt x="143" y="571"/>
                    <a:pt x="285" y="571"/>
                  </a:cubicBezTo>
                  <a:cubicBezTo>
                    <a:pt x="400" y="571"/>
                    <a:pt x="542" y="486"/>
                    <a:pt x="542" y="286"/>
                  </a:cubicBezTo>
                  <a:cubicBezTo>
                    <a:pt x="542" y="143"/>
                    <a:pt x="400" y="1"/>
                    <a:pt x="285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55"/>
            <p:cNvSpPr/>
            <p:nvPr/>
          </p:nvSpPr>
          <p:spPr>
            <a:xfrm>
              <a:off x="7573459" y="2537037"/>
              <a:ext cx="33098" cy="33098"/>
            </a:xfrm>
            <a:custGeom>
              <a:rect b="b" l="l" r="r" t="t"/>
              <a:pathLst>
                <a:path extrusionOk="0" h="1199" w="1199">
                  <a:moveTo>
                    <a:pt x="600" y="0"/>
                  </a:moveTo>
                  <a:cubicBezTo>
                    <a:pt x="286" y="0"/>
                    <a:pt x="0" y="257"/>
                    <a:pt x="0" y="600"/>
                  </a:cubicBezTo>
                  <a:cubicBezTo>
                    <a:pt x="0" y="970"/>
                    <a:pt x="286" y="1199"/>
                    <a:pt x="600" y="1199"/>
                  </a:cubicBezTo>
                  <a:cubicBezTo>
                    <a:pt x="913" y="1199"/>
                    <a:pt x="1199" y="913"/>
                    <a:pt x="1199" y="600"/>
                  </a:cubicBezTo>
                  <a:cubicBezTo>
                    <a:pt x="1199" y="286"/>
                    <a:pt x="970" y="0"/>
                    <a:pt x="600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55"/>
            <p:cNvSpPr/>
            <p:nvPr/>
          </p:nvSpPr>
          <p:spPr>
            <a:xfrm>
              <a:off x="7530920" y="2603206"/>
              <a:ext cx="23657" cy="22940"/>
            </a:xfrm>
            <a:custGeom>
              <a:rect b="b" l="l" r="r" t="t"/>
              <a:pathLst>
                <a:path extrusionOk="0" h="831" w="857">
                  <a:moveTo>
                    <a:pt x="429" y="0"/>
                  </a:moveTo>
                  <a:cubicBezTo>
                    <a:pt x="172" y="0"/>
                    <a:pt x="1" y="200"/>
                    <a:pt x="1" y="400"/>
                  </a:cubicBezTo>
                  <a:cubicBezTo>
                    <a:pt x="1" y="640"/>
                    <a:pt x="151" y="830"/>
                    <a:pt x="380" y="830"/>
                  </a:cubicBezTo>
                  <a:cubicBezTo>
                    <a:pt x="396" y="830"/>
                    <a:pt x="412" y="829"/>
                    <a:pt x="429" y="827"/>
                  </a:cubicBezTo>
                  <a:cubicBezTo>
                    <a:pt x="685" y="827"/>
                    <a:pt x="857" y="656"/>
                    <a:pt x="857" y="400"/>
                  </a:cubicBezTo>
                  <a:cubicBezTo>
                    <a:pt x="857" y="171"/>
                    <a:pt x="657" y="0"/>
                    <a:pt x="429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55"/>
            <p:cNvSpPr/>
            <p:nvPr/>
          </p:nvSpPr>
          <p:spPr>
            <a:xfrm>
              <a:off x="7565592" y="2750479"/>
              <a:ext cx="15762" cy="15790"/>
            </a:xfrm>
            <a:custGeom>
              <a:rect b="b" l="l" r="r" t="t"/>
              <a:pathLst>
                <a:path extrusionOk="0" h="572" w="571">
                  <a:moveTo>
                    <a:pt x="285" y="1"/>
                  </a:moveTo>
                  <a:cubicBezTo>
                    <a:pt x="143" y="1"/>
                    <a:pt x="0" y="115"/>
                    <a:pt x="0" y="286"/>
                  </a:cubicBezTo>
                  <a:cubicBezTo>
                    <a:pt x="0" y="429"/>
                    <a:pt x="143" y="571"/>
                    <a:pt x="285" y="571"/>
                  </a:cubicBezTo>
                  <a:cubicBezTo>
                    <a:pt x="428" y="571"/>
                    <a:pt x="571" y="457"/>
                    <a:pt x="571" y="286"/>
                  </a:cubicBezTo>
                  <a:cubicBezTo>
                    <a:pt x="571" y="143"/>
                    <a:pt x="457" y="1"/>
                    <a:pt x="285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55"/>
            <p:cNvSpPr/>
            <p:nvPr/>
          </p:nvSpPr>
          <p:spPr>
            <a:xfrm>
              <a:off x="7645922" y="2479536"/>
              <a:ext cx="15762" cy="15900"/>
            </a:xfrm>
            <a:custGeom>
              <a:rect b="b" l="l" r="r" t="t"/>
              <a:pathLst>
                <a:path extrusionOk="0" h="576" w="571">
                  <a:moveTo>
                    <a:pt x="286" y="1"/>
                  </a:moveTo>
                  <a:cubicBezTo>
                    <a:pt x="143" y="1"/>
                    <a:pt x="0" y="115"/>
                    <a:pt x="0" y="286"/>
                  </a:cubicBezTo>
                  <a:cubicBezTo>
                    <a:pt x="0" y="465"/>
                    <a:pt x="115" y="575"/>
                    <a:pt x="242" y="575"/>
                  </a:cubicBezTo>
                  <a:cubicBezTo>
                    <a:pt x="257" y="575"/>
                    <a:pt x="271" y="574"/>
                    <a:pt x="286" y="571"/>
                  </a:cubicBezTo>
                  <a:cubicBezTo>
                    <a:pt x="428" y="571"/>
                    <a:pt x="571" y="428"/>
                    <a:pt x="571" y="286"/>
                  </a:cubicBezTo>
                  <a:cubicBezTo>
                    <a:pt x="571" y="143"/>
                    <a:pt x="485" y="1"/>
                    <a:pt x="286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55"/>
            <p:cNvSpPr/>
            <p:nvPr/>
          </p:nvSpPr>
          <p:spPr>
            <a:xfrm>
              <a:off x="7604956" y="2363760"/>
              <a:ext cx="33126" cy="33098"/>
            </a:xfrm>
            <a:custGeom>
              <a:rect b="b" l="l" r="r" t="t"/>
              <a:pathLst>
                <a:path extrusionOk="0" h="1199" w="1200">
                  <a:moveTo>
                    <a:pt x="600" y="0"/>
                  </a:moveTo>
                  <a:cubicBezTo>
                    <a:pt x="286" y="0"/>
                    <a:pt x="1" y="257"/>
                    <a:pt x="1" y="599"/>
                  </a:cubicBezTo>
                  <a:cubicBezTo>
                    <a:pt x="1" y="970"/>
                    <a:pt x="257" y="1199"/>
                    <a:pt x="600" y="1199"/>
                  </a:cubicBezTo>
                  <a:cubicBezTo>
                    <a:pt x="914" y="1199"/>
                    <a:pt x="1199" y="970"/>
                    <a:pt x="1199" y="599"/>
                  </a:cubicBezTo>
                  <a:cubicBezTo>
                    <a:pt x="1199" y="286"/>
                    <a:pt x="971" y="0"/>
                    <a:pt x="600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55"/>
            <p:cNvSpPr/>
            <p:nvPr/>
          </p:nvSpPr>
          <p:spPr>
            <a:xfrm>
              <a:off x="7561644" y="2430702"/>
              <a:ext cx="23657" cy="23657"/>
            </a:xfrm>
            <a:custGeom>
              <a:rect b="b" l="l" r="r" t="t"/>
              <a:pathLst>
                <a:path extrusionOk="0" h="857" w="857">
                  <a:moveTo>
                    <a:pt x="428" y="1"/>
                  </a:moveTo>
                  <a:cubicBezTo>
                    <a:pt x="172" y="1"/>
                    <a:pt x="0" y="200"/>
                    <a:pt x="0" y="428"/>
                  </a:cubicBezTo>
                  <a:cubicBezTo>
                    <a:pt x="0" y="628"/>
                    <a:pt x="172" y="828"/>
                    <a:pt x="428" y="856"/>
                  </a:cubicBezTo>
                  <a:cubicBezTo>
                    <a:pt x="685" y="856"/>
                    <a:pt x="856" y="657"/>
                    <a:pt x="856" y="428"/>
                  </a:cubicBezTo>
                  <a:cubicBezTo>
                    <a:pt x="856" y="172"/>
                    <a:pt x="628" y="1"/>
                    <a:pt x="428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55"/>
            <p:cNvSpPr/>
            <p:nvPr/>
          </p:nvSpPr>
          <p:spPr>
            <a:xfrm>
              <a:off x="7417519" y="2612619"/>
              <a:ext cx="18909" cy="16618"/>
            </a:xfrm>
            <a:custGeom>
              <a:rect b="b" l="l" r="r" t="t"/>
              <a:pathLst>
                <a:path extrusionOk="0" h="602" w="685">
                  <a:moveTo>
                    <a:pt x="346" y="0"/>
                  </a:moveTo>
                  <a:cubicBezTo>
                    <a:pt x="261" y="0"/>
                    <a:pt x="178" y="35"/>
                    <a:pt x="114" y="116"/>
                  </a:cubicBezTo>
                  <a:cubicBezTo>
                    <a:pt x="0" y="258"/>
                    <a:pt x="0" y="429"/>
                    <a:pt x="143" y="544"/>
                  </a:cubicBezTo>
                  <a:cubicBezTo>
                    <a:pt x="205" y="581"/>
                    <a:pt x="278" y="602"/>
                    <a:pt x="348" y="602"/>
                  </a:cubicBezTo>
                  <a:cubicBezTo>
                    <a:pt x="438" y="602"/>
                    <a:pt x="522" y="567"/>
                    <a:pt x="571" y="486"/>
                  </a:cubicBezTo>
                  <a:cubicBezTo>
                    <a:pt x="685" y="372"/>
                    <a:pt x="685" y="173"/>
                    <a:pt x="542" y="59"/>
                  </a:cubicBezTo>
                  <a:cubicBezTo>
                    <a:pt x="480" y="21"/>
                    <a:pt x="412" y="0"/>
                    <a:pt x="346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55"/>
            <p:cNvSpPr/>
            <p:nvPr/>
          </p:nvSpPr>
          <p:spPr>
            <a:xfrm>
              <a:off x="7452163" y="2500460"/>
              <a:ext cx="37046" cy="33126"/>
            </a:xfrm>
            <a:custGeom>
              <a:rect b="b" l="l" r="r" t="t"/>
              <a:pathLst>
                <a:path extrusionOk="0" h="1200" w="1342">
                  <a:moveTo>
                    <a:pt x="677" y="1"/>
                  </a:moveTo>
                  <a:cubicBezTo>
                    <a:pt x="505" y="1"/>
                    <a:pt x="337" y="73"/>
                    <a:pt x="229" y="213"/>
                  </a:cubicBezTo>
                  <a:cubicBezTo>
                    <a:pt x="0" y="498"/>
                    <a:pt x="29" y="869"/>
                    <a:pt x="286" y="1069"/>
                  </a:cubicBezTo>
                  <a:cubicBezTo>
                    <a:pt x="398" y="1156"/>
                    <a:pt x="538" y="1200"/>
                    <a:pt x="676" y="1200"/>
                  </a:cubicBezTo>
                  <a:cubicBezTo>
                    <a:pt x="854" y="1200"/>
                    <a:pt x="1029" y="1127"/>
                    <a:pt x="1142" y="983"/>
                  </a:cubicBezTo>
                  <a:cubicBezTo>
                    <a:pt x="1341" y="755"/>
                    <a:pt x="1313" y="355"/>
                    <a:pt x="1085" y="156"/>
                  </a:cubicBezTo>
                  <a:cubicBezTo>
                    <a:pt x="968" y="51"/>
                    <a:pt x="821" y="1"/>
                    <a:pt x="677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55"/>
            <p:cNvSpPr/>
            <p:nvPr/>
          </p:nvSpPr>
          <p:spPr>
            <a:xfrm>
              <a:off x="7381273" y="2521716"/>
              <a:ext cx="26032" cy="23243"/>
            </a:xfrm>
            <a:custGeom>
              <a:rect b="b" l="l" r="r" t="t"/>
              <a:pathLst>
                <a:path extrusionOk="0" h="842" w="943">
                  <a:moveTo>
                    <a:pt x="465" y="1"/>
                  </a:moveTo>
                  <a:cubicBezTo>
                    <a:pt x="346" y="1"/>
                    <a:pt x="223" y="61"/>
                    <a:pt x="143" y="156"/>
                  </a:cubicBezTo>
                  <a:cubicBezTo>
                    <a:pt x="1" y="327"/>
                    <a:pt x="29" y="584"/>
                    <a:pt x="172" y="727"/>
                  </a:cubicBezTo>
                  <a:cubicBezTo>
                    <a:pt x="237" y="805"/>
                    <a:pt x="333" y="842"/>
                    <a:pt x="431" y="842"/>
                  </a:cubicBezTo>
                  <a:cubicBezTo>
                    <a:pt x="546" y="842"/>
                    <a:pt x="665" y="791"/>
                    <a:pt x="742" y="698"/>
                  </a:cubicBezTo>
                  <a:cubicBezTo>
                    <a:pt x="942" y="555"/>
                    <a:pt x="885" y="270"/>
                    <a:pt x="714" y="127"/>
                  </a:cubicBezTo>
                  <a:cubicBezTo>
                    <a:pt x="651" y="39"/>
                    <a:pt x="559" y="1"/>
                    <a:pt x="465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55"/>
            <p:cNvSpPr/>
            <p:nvPr/>
          </p:nvSpPr>
          <p:spPr>
            <a:xfrm>
              <a:off x="7494702" y="2381179"/>
              <a:ext cx="18909" cy="17170"/>
            </a:xfrm>
            <a:custGeom>
              <a:rect b="b" l="l" r="r" t="t"/>
              <a:pathLst>
                <a:path extrusionOk="0" h="622" w="685">
                  <a:moveTo>
                    <a:pt x="320" y="0"/>
                  </a:moveTo>
                  <a:cubicBezTo>
                    <a:pt x="236" y="0"/>
                    <a:pt x="159" y="36"/>
                    <a:pt x="114" y="111"/>
                  </a:cubicBezTo>
                  <a:cubicBezTo>
                    <a:pt x="0" y="225"/>
                    <a:pt x="29" y="425"/>
                    <a:pt x="143" y="539"/>
                  </a:cubicBezTo>
                  <a:cubicBezTo>
                    <a:pt x="210" y="593"/>
                    <a:pt x="284" y="621"/>
                    <a:pt x="355" y="621"/>
                  </a:cubicBezTo>
                  <a:cubicBezTo>
                    <a:pt x="434" y="621"/>
                    <a:pt x="511" y="586"/>
                    <a:pt x="571" y="511"/>
                  </a:cubicBezTo>
                  <a:cubicBezTo>
                    <a:pt x="685" y="368"/>
                    <a:pt x="685" y="197"/>
                    <a:pt x="542" y="83"/>
                  </a:cubicBezTo>
                  <a:cubicBezTo>
                    <a:pt x="475" y="29"/>
                    <a:pt x="395" y="0"/>
                    <a:pt x="320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55"/>
            <p:cNvSpPr/>
            <p:nvPr/>
          </p:nvSpPr>
          <p:spPr>
            <a:xfrm>
              <a:off x="7476566" y="2808753"/>
              <a:ext cx="15790" cy="15790"/>
            </a:xfrm>
            <a:custGeom>
              <a:rect b="b" l="l" r="r" t="t"/>
              <a:pathLst>
                <a:path extrusionOk="0" h="572" w="572">
                  <a:moveTo>
                    <a:pt x="286" y="1"/>
                  </a:moveTo>
                  <a:cubicBezTo>
                    <a:pt x="144" y="1"/>
                    <a:pt x="1" y="87"/>
                    <a:pt x="1" y="286"/>
                  </a:cubicBezTo>
                  <a:cubicBezTo>
                    <a:pt x="1" y="429"/>
                    <a:pt x="144" y="572"/>
                    <a:pt x="286" y="572"/>
                  </a:cubicBezTo>
                  <a:cubicBezTo>
                    <a:pt x="429" y="572"/>
                    <a:pt x="572" y="429"/>
                    <a:pt x="572" y="286"/>
                  </a:cubicBezTo>
                  <a:cubicBezTo>
                    <a:pt x="572" y="144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55"/>
            <p:cNvSpPr/>
            <p:nvPr/>
          </p:nvSpPr>
          <p:spPr>
            <a:xfrm>
              <a:off x="7435627" y="2692205"/>
              <a:ext cx="33098" cy="33899"/>
            </a:xfrm>
            <a:custGeom>
              <a:rect b="b" l="l" r="r" t="t"/>
              <a:pathLst>
                <a:path extrusionOk="0" h="1228" w="1199">
                  <a:moveTo>
                    <a:pt x="599" y="0"/>
                  </a:moveTo>
                  <a:cubicBezTo>
                    <a:pt x="286" y="0"/>
                    <a:pt x="0" y="257"/>
                    <a:pt x="0" y="628"/>
                  </a:cubicBezTo>
                  <a:cubicBezTo>
                    <a:pt x="0" y="942"/>
                    <a:pt x="257" y="1227"/>
                    <a:pt x="599" y="1227"/>
                  </a:cubicBezTo>
                  <a:cubicBezTo>
                    <a:pt x="913" y="1227"/>
                    <a:pt x="1199" y="970"/>
                    <a:pt x="1199" y="628"/>
                  </a:cubicBezTo>
                  <a:cubicBezTo>
                    <a:pt x="1199" y="286"/>
                    <a:pt x="970" y="0"/>
                    <a:pt x="599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55"/>
            <p:cNvSpPr/>
            <p:nvPr/>
          </p:nvSpPr>
          <p:spPr>
            <a:xfrm>
              <a:off x="7392288" y="2758346"/>
              <a:ext cx="23657" cy="23657"/>
            </a:xfrm>
            <a:custGeom>
              <a:rect b="b" l="l" r="r" t="t"/>
              <a:pathLst>
                <a:path extrusionOk="0" h="857" w="857">
                  <a:moveTo>
                    <a:pt x="429" y="1"/>
                  </a:moveTo>
                  <a:cubicBezTo>
                    <a:pt x="172" y="1"/>
                    <a:pt x="1" y="201"/>
                    <a:pt x="1" y="429"/>
                  </a:cubicBezTo>
                  <a:cubicBezTo>
                    <a:pt x="1" y="657"/>
                    <a:pt x="172" y="857"/>
                    <a:pt x="429" y="857"/>
                  </a:cubicBezTo>
                  <a:cubicBezTo>
                    <a:pt x="686" y="857"/>
                    <a:pt x="857" y="657"/>
                    <a:pt x="857" y="429"/>
                  </a:cubicBezTo>
                  <a:cubicBezTo>
                    <a:pt x="857" y="172"/>
                    <a:pt x="629" y="1"/>
                    <a:pt x="429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55"/>
            <p:cNvSpPr/>
            <p:nvPr/>
          </p:nvSpPr>
          <p:spPr>
            <a:xfrm>
              <a:off x="7745162" y="2820568"/>
              <a:ext cx="15790" cy="15790"/>
            </a:xfrm>
            <a:custGeom>
              <a:rect b="b" l="l" r="r" t="t"/>
              <a:pathLst>
                <a:path extrusionOk="0" h="572" w="572">
                  <a:moveTo>
                    <a:pt x="286" y="1"/>
                  </a:moveTo>
                  <a:cubicBezTo>
                    <a:pt x="143" y="1"/>
                    <a:pt x="0" y="115"/>
                    <a:pt x="0" y="286"/>
                  </a:cubicBezTo>
                  <a:cubicBezTo>
                    <a:pt x="0" y="457"/>
                    <a:pt x="143" y="572"/>
                    <a:pt x="286" y="572"/>
                  </a:cubicBezTo>
                  <a:cubicBezTo>
                    <a:pt x="428" y="572"/>
                    <a:pt x="571" y="457"/>
                    <a:pt x="571" y="286"/>
                  </a:cubicBezTo>
                  <a:cubicBezTo>
                    <a:pt x="571" y="144"/>
                    <a:pt x="428" y="1"/>
                    <a:pt x="286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55"/>
            <p:cNvSpPr/>
            <p:nvPr/>
          </p:nvSpPr>
          <p:spPr>
            <a:xfrm>
              <a:off x="7703423" y="2704020"/>
              <a:ext cx="33098" cy="33899"/>
            </a:xfrm>
            <a:custGeom>
              <a:rect b="b" l="l" r="r" t="t"/>
              <a:pathLst>
                <a:path extrusionOk="0" h="1228" w="1199">
                  <a:moveTo>
                    <a:pt x="599" y="0"/>
                  </a:moveTo>
                  <a:cubicBezTo>
                    <a:pt x="286" y="0"/>
                    <a:pt x="0" y="257"/>
                    <a:pt x="0" y="628"/>
                  </a:cubicBezTo>
                  <a:cubicBezTo>
                    <a:pt x="0" y="942"/>
                    <a:pt x="286" y="1227"/>
                    <a:pt x="599" y="1227"/>
                  </a:cubicBezTo>
                  <a:cubicBezTo>
                    <a:pt x="913" y="1227"/>
                    <a:pt x="1199" y="970"/>
                    <a:pt x="1199" y="628"/>
                  </a:cubicBezTo>
                  <a:cubicBezTo>
                    <a:pt x="1199" y="285"/>
                    <a:pt x="913" y="0"/>
                    <a:pt x="599" y="0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55"/>
            <p:cNvSpPr/>
            <p:nvPr/>
          </p:nvSpPr>
          <p:spPr>
            <a:xfrm>
              <a:off x="7660884" y="2770161"/>
              <a:ext cx="23657" cy="23657"/>
            </a:xfrm>
            <a:custGeom>
              <a:rect b="b" l="l" r="r" t="t"/>
              <a:pathLst>
                <a:path extrusionOk="0" h="857" w="857">
                  <a:moveTo>
                    <a:pt x="428" y="1"/>
                  </a:moveTo>
                  <a:cubicBezTo>
                    <a:pt x="172" y="1"/>
                    <a:pt x="0" y="201"/>
                    <a:pt x="0" y="429"/>
                  </a:cubicBezTo>
                  <a:cubicBezTo>
                    <a:pt x="0" y="686"/>
                    <a:pt x="172" y="857"/>
                    <a:pt x="428" y="857"/>
                  </a:cubicBezTo>
                  <a:cubicBezTo>
                    <a:pt x="685" y="857"/>
                    <a:pt x="856" y="657"/>
                    <a:pt x="856" y="429"/>
                  </a:cubicBezTo>
                  <a:cubicBezTo>
                    <a:pt x="856" y="172"/>
                    <a:pt x="657" y="1"/>
                    <a:pt x="428" y="1"/>
                  </a:cubicBezTo>
                  <a:close/>
                </a:path>
              </a:pathLst>
            </a:custGeom>
            <a:solidFill>
              <a:srgbClr val="DBC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55"/>
            <p:cNvSpPr/>
            <p:nvPr/>
          </p:nvSpPr>
          <p:spPr>
            <a:xfrm>
              <a:off x="7247389" y="1647024"/>
              <a:ext cx="319003" cy="1340554"/>
            </a:xfrm>
            <a:custGeom>
              <a:rect b="b" l="l" r="r" t="t"/>
              <a:pathLst>
                <a:path extrusionOk="0" h="48562" w="11556">
                  <a:moveTo>
                    <a:pt x="0" y="0"/>
                  </a:moveTo>
                  <a:lnTo>
                    <a:pt x="0" y="5735"/>
                  </a:lnTo>
                  <a:lnTo>
                    <a:pt x="0" y="10728"/>
                  </a:lnTo>
                  <a:cubicBezTo>
                    <a:pt x="0" y="17176"/>
                    <a:pt x="3852" y="22683"/>
                    <a:pt x="9073" y="24281"/>
                  </a:cubicBezTo>
                  <a:cubicBezTo>
                    <a:pt x="3852" y="25879"/>
                    <a:pt x="0" y="31385"/>
                    <a:pt x="0" y="37834"/>
                  </a:cubicBezTo>
                  <a:lnTo>
                    <a:pt x="0" y="42827"/>
                  </a:lnTo>
                  <a:lnTo>
                    <a:pt x="0" y="48562"/>
                  </a:lnTo>
                  <a:lnTo>
                    <a:pt x="2511" y="48562"/>
                  </a:lnTo>
                  <a:lnTo>
                    <a:pt x="2511" y="42827"/>
                  </a:lnTo>
                  <a:lnTo>
                    <a:pt x="2511" y="37834"/>
                  </a:lnTo>
                  <a:cubicBezTo>
                    <a:pt x="2511" y="31385"/>
                    <a:pt x="6363" y="25879"/>
                    <a:pt x="11556" y="24281"/>
                  </a:cubicBezTo>
                  <a:cubicBezTo>
                    <a:pt x="6363" y="22683"/>
                    <a:pt x="2511" y="17176"/>
                    <a:pt x="2511" y="10728"/>
                  </a:cubicBezTo>
                  <a:lnTo>
                    <a:pt x="2511" y="5735"/>
                  </a:lnTo>
                  <a:lnTo>
                    <a:pt x="25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55"/>
            <p:cNvSpPr/>
            <p:nvPr/>
          </p:nvSpPr>
          <p:spPr>
            <a:xfrm>
              <a:off x="7176499" y="1615499"/>
              <a:ext cx="817577" cy="71718"/>
            </a:xfrm>
            <a:custGeom>
              <a:rect b="b" l="l" r="r" t="t"/>
              <a:pathLst>
                <a:path extrusionOk="0" h="2598" w="29617">
                  <a:moveTo>
                    <a:pt x="1113" y="1"/>
                  </a:moveTo>
                  <a:cubicBezTo>
                    <a:pt x="514" y="1"/>
                    <a:pt x="0" y="486"/>
                    <a:pt x="0" y="1113"/>
                  </a:cubicBezTo>
                  <a:lnTo>
                    <a:pt x="0" y="1484"/>
                  </a:lnTo>
                  <a:cubicBezTo>
                    <a:pt x="0" y="2112"/>
                    <a:pt x="514" y="2597"/>
                    <a:pt x="1113" y="2597"/>
                  </a:cubicBezTo>
                  <a:lnTo>
                    <a:pt x="28504" y="2597"/>
                  </a:lnTo>
                  <a:cubicBezTo>
                    <a:pt x="29103" y="2597"/>
                    <a:pt x="29617" y="2112"/>
                    <a:pt x="29617" y="1484"/>
                  </a:cubicBezTo>
                  <a:lnTo>
                    <a:pt x="29617" y="1113"/>
                  </a:lnTo>
                  <a:cubicBezTo>
                    <a:pt x="29617" y="486"/>
                    <a:pt x="29103" y="1"/>
                    <a:pt x="28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55"/>
            <p:cNvSpPr/>
            <p:nvPr/>
          </p:nvSpPr>
          <p:spPr>
            <a:xfrm>
              <a:off x="7176499" y="1635209"/>
              <a:ext cx="817577" cy="52008"/>
            </a:xfrm>
            <a:custGeom>
              <a:rect b="b" l="l" r="r" t="t"/>
              <a:pathLst>
                <a:path extrusionOk="0" h="1884" w="29617">
                  <a:moveTo>
                    <a:pt x="143" y="0"/>
                  </a:moveTo>
                  <a:cubicBezTo>
                    <a:pt x="57" y="171"/>
                    <a:pt x="0" y="342"/>
                    <a:pt x="0" y="571"/>
                  </a:cubicBezTo>
                  <a:cubicBezTo>
                    <a:pt x="0" y="1284"/>
                    <a:pt x="571" y="1883"/>
                    <a:pt x="1313" y="1883"/>
                  </a:cubicBezTo>
                  <a:lnTo>
                    <a:pt x="28276" y="1883"/>
                  </a:lnTo>
                  <a:cubicBezTo>
                    <a:pt x="28989" y="1883"/>
                    <a:pt x="29617" y="1313"/>
                    <a:pt x="29617" y="571"/>
                  </a:cubicBezTo>
                  <a:cubicBezTo>
                    <a:pt x="29617" y="342"/>
                    <a:pt x="29560" y="171"/>
                    <a:pt x="29474" y="0"/>
                  </a:cubicBezTo>
                  <a:cubicBezTo>
                    <a:pt x="29246" y="457"/>
                    <a:pt x="28789" y="742"/>
                    <a:pt x="28276" y="742"/>
                  </a:cubicBezTo>
                  <a:lnTo>
                    <a:pt x="1313" y="742"/>
                  </a:lnTo>
                  <a:cubicBezTo>
                    <a:pt x="828" y="742"/>
                    <a:pt x="343" y="428"/>
                    <a:pt x="143" y="0"/>
                  </a:cubicBezTo>
                  <a:close/>
                </a:path>
              </a:pathLst>
            </a:custGeom>
            <a:solidFill>
              <a:srgbClr val="0617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55"/>
            <p:cNvSpPr/>
            <p:nvPr/>
          </p:nvSpPr>
          <p:spPr>
            <a:xfrm>
              <a:off x="7176499" y="2959200"/>
              <a:ext cx="817577" cy="71718"/>
            </a:xfrm>
            <a:custGeom>
              <a:rect b="b" l="l" r="r" t="t"/>
              <a:pathLst>
                <a:path extrusionOk="0" h="2598" w="29617">
                  <a:moveTo>
                    <a:pt x="1113" y="1"/>
                  </a:moveTo>
                  <a:cubicBezTo>
                    <a:pt x="514" y="1"/>
                    <a:pt x="0" y="486"/>
                    <a:pt x="0" y="1113"/>
                  </a:cubicBezTo>
                  <a:lnTo>
                    <a:pt x="0" y="1484"/>
                  </a:lnTo>
                  <a:cubicBezTo>
                    <a:pt x="0" y="2112"/>
                    <a:pt x="514" y="2597"/>
                    <a:pt x="1113" y="2597"/>
                  </a:cubicBezTo>
                  <a:lnTo>
                    <a:pt x="28504" y="2597"/>
                  </a:lnTo>
                  <a:cubicBezTo>
                    <a:pt x="29103" y="2597"/>
                    <a:pt x="29617" y="2112"/>
                    <a:pt x="29617" y="1484"/>
                  </a:cubicBezTo>
                  <a:lnTo>
                    <a:pt x="29617" y="1113"/>
                  </a:lnTo>
                  <a:cubicBezTo>
                    <a:pt x="29617" y="486"/>
                    <a:pt x="29103" y="1"/>
                    <a:pt x="28504" y="1"/>
                  </a:cubicBezTo>
                  <a:close/>
                </a:path>
              </a:pathLst>
            </a:custGeom>
            <a:solidFill>
              <a:srgbClr val="0617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55"/>
            <p:cNvSpPr/>
            <p:nvPr/>
          </p:nvSpPr>
          <p:spPr>
            <a:xfrm>
              <a:off x="7176499" y="2978883"/>
              <a:ext cx="817577" cy="52035"/>
            </a:xfrm>
            <a:custGeom>
              <a:rect b="b" l="l" r="r" t="t"/>
              <a:pathLst>
                <a:path extrusionOk="0" h="1885" w="29617">
                  <a:moveTo>
                    <a:pt x="143" y="1"/>
                  </a:moveTo>
                  <a:cubicBezTo>
                    <a:pt x="57" y="172"/>
                    <a:pt x="0" y="343"/>
                    <a:pt x="0" y="572"/>
                  </a:cubicBezTo>
                  <a:cubicBezTo>
                    <a:pt x="0" y="1285"/>
                    <a:pt x="571" y="1884"/>
                    <a:pt x="1313" y="1884"/>
                  </a:cubicBezTo>
                  <a:lnTo>
                    <a:pt x="28276" y="1884"/>
                  </a:lnTo>
                  <a:cubicBezTo>
                    <a:pt x="28989" y="1884"/>
                    <a:pt x="29617" y="1313"/>
                    <a:pt x="29617" y="572"/>
                  </a:cubicBezTo>
                  <a:cubicBezTo>
                    <a:pt x="29617" y="343"/>
                    <a:pt x="29560" y="172"/>
                    <a:pt x="29474" y="1"/>
                  </a:cubicBezTo>
                  <a:cubicBezTo>
                    <a:pt x="29246" y="457"/>
                    <a:pt x="28789" y="743"/>
                    <a:pt x="28276" y="743"/>
                  </a:cubicBezTo>
                  <a:lnTo>
                    <a:pt x="1313" y="743"/>
                  </a:lnTo>
                  <a:cubicBezTo>
                    <a:pt x="828" y="743"/>
                    <a:pt x="343" y="429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55"/>
            <p:cNvSpPr/>
            <p:nvPr/>
          </p:nvSpPr>
          <p:spPr>
            <a:xfrm>
              <a:off x="6044667" y="3030890"/>
              <a:ext cx="1910018" cy="266223"/>
            </a:xfrm>
            <a:custGeom>
              <a:rect b="b" l="l" r="r" t="t"/>
              <a:pathLst>
                <a:path extrusionOk="0" h="9644" w="69191">
                  <a:moveTo>
                    <a:pt x="0" y="0"/>
                  </a:moveTo>
                  <a:lnTo>
                    <a:pt x="0" y="9644"/>
                  </a:lnTo>
                  <a:lnTo>
                    <a:pt x="63855" y="9644"/>
                  </a:lnTo>
                  <a:cubicBezTo>
                    <a:pt x="66794" y="9644"/>
                    <a:pt x="69191" y="7475"/>
                    <a:pt x="69191" y="4822"/>
                  </a:cubicBezTo>
                  <a:cubicBezTo>
                    <a:pt x="69191" y="2197"/>
                    <a:pt x="66794" y="0"/>
                    <a:pt x="63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55"/>
            <p:cNvSpPr/>
            <p:nvPr/>
          </p:nvSpPr>
          <p:spPr>
            <a:xfrm>
              <a:off x="6044667" y="3060814"/>
              <a:ext cx="910523" cy="204801"/>
            </a:xfrm>
            <a:custGeom>
              <a:rect b="b" l="l" r="r" t="t"/>
              <a:pathLst>
                <a:path extrusionOk="0" h="7419" w="32984">
                  <a:moveTo>
                    <a:pt x="0" y="0"/>
                  </a:moveTo>
                  <a:lnTo>
                    <a:pt x="0" y="7419"/>
                  </a:lnTo>
                  <a:lnTo>
                    <a:pt x="28846" y="7419"/>
                  </a:lnTo>
                  <a:cubicBezTo>
                    <a:pt x="31129" y="7419"/>
                    <a:pt x="32984" y="5735"/>
                    <a:pt x="32984" y="3709"/>
                  </a:cubicBezTo>
                  <a:cubicBezTo>
                    <a:pt x="32984" y="1684"/>
                    <a:pt x="31129" y="0"/>
                    <a:pt x="28846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55"/>
            <p:cNvSpPr/>
            <p:nvPr/>
          </p:nvSpPr>
          <p:spPr>
            <a:xfrm>
              <a:off x="6045512" y="3085207"/>
              <a:ext cx="876188" cy="7900"/>
            </a:xfrm>
            <a:custGeom>
              <a:rect b="b" l="l" r="r" t="t"/>
              <a:pathLst>
                <a:path extrusionOk="0" h="287" w="66567">
                  <a:moveTo>
                    <a:pt x="0" y="1"/>
                  </a:moveTo>
                  <a:lnTo>
                    <a:pt x="0" y="286"/>
                  </a:lnTo>
                  <a:lnTo>
                    <a:pt x="66566" y="286"/>
                  </a:lnTo>
                  <a:lnTo>
                    <a:pt x="665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55"/>
            <p:cNvSpPr/>
            <p:nvPr/>
          </p:nvSpPr>
          <p:spPr>
            <a:xfrm>
              <a:off x="6045505" y="3134847"/>
              <a:ext cx="908806" cy="7895"/>
            </a:xfrm>
            <a:custGeom>
              <a:rect b="b" l="l" r="r" t="t"/>
              <a:pathLst>
                <a:path extrusionOk="0" h="286" w="66567">
                  <a:moveTo>
                    <a:pt x="0" y="0"/>
                  </a:moveTo>
                  <a:lnTo>
                    <a:pt x="0" y="286"/>
                  </a:lnTo>
                  <a:lnTo>
                    <a:pt x="66566" y="286"/>
                  </a:lnTo>
                  <a:lnTo>
                    <a:pt x="665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55"/>
            <p:cNvSpPr/>
            <p:nvPr/>
          </p:nvSpPr>
          <p:spPr>
            <a:xfrm>
              <a:off x="6045505" y="3182881"/>
              <a:ext cx="908806" cy="7923"/>
            </a:xfrm>
            <a:custGeom>
              <a:rect b="b" l="l" r="r" t="t"/>
              <a:pathLst>
                <a:path extrusionOk="0" h="287" w="66567">
                  <a:moveTo>
                    <a:pt x="0" y="1"/>
                  </a:moveTo>
                  <a:lnTo>
                    <a:pt x="0" y="286"/>
                  </a:lnTo>
                  <a:lnTo>
                    <a:pt x="66566" y="286"/>
                  </a:lnTo>
                  <a:lnTo>
                    <a:pt x="665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55"/>
            <p:cNvSpPr/>
            <p:nvPr/>
          </p:nvSpPr>
          <p:spPr>
            <a:xfrm flipH="1" rot="10800000">
              <a:off x="6045512" y="3222409"/>
              <a:ext cx="876188" cy="7900"/>
            </a:xfrm>
            <a:custGeom>
              <a:rect b="b" l="l" r="r" t="t"/>
              <a:pathLst>
                <a:path extrusionOk="0" h="287" w="66567">
                  <a:moveTo>
                    <a:pt x="0" y="1"/>
                  </a:moveTo>
                  <a:lnTo>
                    <a:pt x="0" y="286"/>
                  </a:lnTo>
                  <a:lnTo>
                    <a:pt x="66566" y="286"/>
                  </a:lnTo>
                  <a:lnTo>
                    <a:pt x="665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55"/>
            <p:cNvSpPr/>
            <p:nvPr/>
          </p:nvSpPr>
          <p:spPr>
            <a:xfrm>
              <a:off x="6038767" y="3047087"/>
              <a:ext cx="922338" cy="230005"/>
            </a:xfrm>
            <a:custGeom>
              <a:rect b="b" l="l" r="r" t="t"/>
              <a:pathLst>
                <a:path extrusionOk="0" h="8332" w="33412">
                  <a:moveTo>
                    <a:pt x="0" y="0"/>
                  </a:moveTo>
                  <a:lnTo>
                    <a:pt x="0" y="885"/>
                  </a:lnTo>
                  <a:lnTo>
                    <a:pt x="28846" y="885"/>
                  </a:lnTo>
                  <a:cubicBezTo>
                    <a:pt x="30872" y="885"/>
                    <a:pt x="32499" y="2340"/>
                    <a:pt x="32499" y="4166"/>
                  </a:cubicBezTo>
                  <a:cubicBezTo>
                    <a:pt x="32499" y="5992"/>
                    <a:pt x="30872" y="7447"/>
                    <a:pt x="28846" y="7447"/>
                  </a:cubicBezTo>
                  <a:lnTo>
                    <a:pt x="0" y="7447"/>
                  </a:lnTo>
                  <a:lnTo>
                    <a:pt x="0" y="8332"/>
                  </a:lnTo>
                  <a:lnTo>
                    <a:pt x="28846" y="8332"/>
                  </a:lnTo>
                  <a:cubicBezTo>
                    <a:pt x="31329" y="8332"/>
                    <a:pt x="33412" y="6449"/>
                    <a:pt x="33412" y="4166"/>
                  </a:cubicBezTo>
                  <a:cubicBezTo>
                    <a:pt x="33412" y="1855"/>
                    <a:pt x="31386" y="0"/>
                    <a:pt x="288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55"/>
            <p:cNvSpPr/>
            <p:nvPr/>
          </p:nvSpPr>
          <p:spPr>
            <a:xfrm>
              <a:off x="7242641" y="3101752"/>
              <a:ext cx="442674" cy="124471"/>
            </a:xfrm>
            <a:custGeom>
              <a:rect b="b" l="l" r="r" t="t"/>
              <a:pathLst>
                <a:path extrusionOk="0" h="4509" w="16036">
                  <a:moveTo>
                    <a:pt x="8018" y="1"/>
                  </a:moveTo>
                  <a:cubicBezTo>
                    <a:pt x="3596" y="1"/>
                    <a:pt x="1" y="1000"/>
                    <a:pt x="1" y="2255"/>
                  </a:cubicBezTo>
                  <a:cubicBezTo>
                    <a:pt x="1" y="3510"/>
                    <a:pt x="3596" y="4509"/>
                    <a:pt x="8018" y="4509"/>
                  </a:cubicBezTo>
                  <a:cubicBezTo>
                    <a:pt x="12441" y="4509"/>
                    <a:pt x="16036" y="3510"/>
                    <a:pt x="16036" y="2255"/>
                  </a:cubicBezTo>
                  <a:cubicBezTo>
                    <a:pt x="16036" y="1000"/>
                    <a:pt x="12469" y="1"/>
                    <a:pt x="80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55"/>
            <p:cNvSpPr/>
            <p:nvPr/>
          </p:nvSpPr>
          <p:spPr>
            <a:xfrm>
              <a:off x="6306175" y="2793802"/>
              <a:ext cx="792374" cy="189821"/>
            </a:xfrm>
            <a:custGeom>
              <a:rect b="b" l="l" r="r" t="t"/>
              <a:pathLst>
                <a:path extrusionOk="0" h="5679" w="28704">
                  <a:moveTo>
                    <a:pt x="0" y="1"/>
                  </a:moveTo>
                  <a:lnTo>
                    <a:pt x="0" y="5679"/>
                  </a:lnTo>
                  <a:lnTo>
                    <a:pt x="28703" y="5679"/>
                  </a:lnTo>
                  <a:lnTo>
                    <a:pt x="287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55"/>
            <p:cNvSpPr/>
            <p:nvPr/>
          </p:nvSpPr>
          <p:spPr>
            <a:xfrm>
              <a:off x="6247867" y="2951333"/>
              <a:ext cx="908950" cy="79585"/>
            </a:xfrm>
            <a:custGeom>
              <a:rect b="b" l="l" r="r" t="t"/>
              <a:pathLst>
                <a:path extrusionOk="0" h="2883" w="32927">
                  <a:moveTo>
                    <a:pt x="1228" y="0"/>
                  </a:moveTo>
                  <a:cubicBezTo>
                    <a:pt x="543" y="0"/>
                    <a:pt x="1" y="542"/>
                    <a:pt x="1" y="1227"/>
                  </a:cubicBezTo>
                  <a:lnTo>
                    <a:pt x="1" y="1684"/>
                  </a:lnTo>
                  <a:cubicBezTo>
                    <a:pt x="1" y="2368"/>
                    <a:pt x="543" y="2882"/>
                    <a:pt x="1228" y="2882"/>
                  </a:cubicBezTo>
                  <a:lnTo>
                    <a:pt x="31729" y="2882"/>
                  </a:lnTo>
                  <a:cubicBezTo>
                    <a:pt x="32385" y="2882"/>
                    <a:pt x="32927" y="2368"/>
                    <a:pt x="32927" y="1684"/>
                  </a:cubicBezTo>
                  <a:lnTo>
                    <a:pt x="32927" y="1227"/>
                  </a:lnTo>
                  <a:cubicBezTo>
                    <a:pt x="32927" y="542"/>
                    <a:pt x="32385" y="0"/>
                    <a:pt x="317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55"/>
            <p:cNvSpPr/>
            <p:nvPr/>
          </p:nvSpPr>
          <p:spPr>
            <a:xfrm>
              <a:off x="6247867" y="2743384"/>
              <a:ext cx="908950" cy="80386"/>
            </a:xfrm>
            <a:custGeom>
              <a:rect b="b" l="l" r="r" t="t"/>
              <a:pathLst>
                <a:path extrusionOk="0" h="2912" w="32927">
                  <a:moveTo>
                    <a:pt x="1228" y="1"/>
                  </a:moveTo>
                  <a:cubicBezTo>
                    <a:pt x="543" y="1"/>
                    <a:pt x="1" y="543"/>
                    <a:pt x="1" y="1228"/>
                  </a:cubicBezTo>
                  <a:lnTo>
                    <a:pt x="1" y="1684"/>
                  </a:lnTo>
                  <a:cubicBezTo>
                    <a:pt x="1" y="2369"/>
                    <a:pt x="543" y="2911"/>
                    <a:pt x="1228" y="2911"/>
                  </a:cubicBezTo>
                  <a:lnTo>
                    <a:pt x="31729" y="2911"/>
                  </a:lnTo>
                  <a:cubicBezTo>
                    <a:pt x="32385" y="2911"/>
                    <a:pt x="32927" y="2340"/>
                    <a:pt x="32927" y="1684"/>
                  </a:cubicBezTo>
                  <a:lnTo>
                    <a:pt x="32927" y="1228"/>
                  </a:lnTo>
                  <a:cubicBezTo>
                    <a:pt x="32927" y="543"/>
                    <a:pt x="32385" y="1"/>
                    <a:pt x="31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55"/>
            <p:cNvSpPr/>
            <p:nvPr/>
          </p:nvSpPr>
          <p:spPr>
            <a:xfrm>
              <a:off x="6831520" y="2257923"/>
              <a:ext cx="854596" cy="769959"/>
            </a:xfrm>
            <a:custGeom>
              <a:rect b="b" l="l" r="r" t="t"/>
              <a:pathLst>
                <a:path extrusionOk="0" h="27892" w="30958">
                  <a:moveTo>
                    <a:pt x="3759" y="0"/>
                  </a:moveTo>
                  <a:cubicBezTo>
                    <a:pt x="2877" y="0"/>
                    <a:pt x="2001" y="335"/>
                    <a:pt x="1341" y="1010"/>
                  </a:cubicBezTo>
                  <a:cubicBezTo>
                    <a:pt x="0" y="2379"/>
                    <a:pt x="0" y="4548"/>
                    <a:pt x="1370" y="5860"/>
                  </a:cubicBezTo>
                  <a:cubicBezTo>
                    <a:pt x="2053" y="6516"/>
                    <a:pt x="2947" y="6832"/>
                    <a:pt x="3823" y="6832"/>
                  </a:cubicBezTo>
                  <a:cubicBezTo>
                    <a:pt x="3862" y="6832"/>
                    <a:pt x="3900" y="6831"/>
                    <a:pt x="3938" y="6830"/>
                  </a:cubicBezTo>
                  <a:cubicBezTo>
                    <a:pt x="4080" y="7115"/>
                    <a:pt x="4251" y="7372"/>
                    <a:pt x="4480" y="7601"/>
                  </a:cubicBezTo>
                  <a:cubicBezTo>
                    <a:pt x="4976" y="8078"/>
                    <a:pt x="5626" y="8325"/>
                    <a:pt x="6267" y="8325"/>
                  </a:cubicBezTo>
                  <a:cubicBezTo>
                    <a:pt x="6584" y="8325"/>
                    <a:pt x="6898" y="8265"/>
                    <a:pt x="7190" y="8143"/>
                  </a:cubicBezTo>
                  <a:cubicBezTo>
                    <a:pt x="10043" y="11367"/>
                    <a:pt x="15436" y="17444"/>
                    <a:pt x="19944" y="22666"/>
                  </a:cubicBezTo>
                  <a:cubicBezTo>
                    <a:pt x="23715" y="26980"/>
                    <a:pt x="25917" y="27892"/>
                    <a:pt x="27106" y="27892"/>
                  </a:cubicBezTo>
                  <a:cubicBezTo>
                    <a:pt x="27977" y="27892"/>
                    <a:pt x="28304" y="27402"/>
                    <a:pt x="28304" y="27402"/>
                  </a:cubicBezTo>
                  <a:cubicBezTo>
                    <a:pt x="28304" y="27402"/>
                    <a:pt x="30957" y="25576"/>
                    <a:pt x="23368" y="19242"/>
                  </a:cubicBezTo>
                  <a:cubicBezTo>
                    <a:pt x="18061" y="14819"/>
                    <a:pt x="11898" y="9541"/>
                    <a:pt x="8617" y="6745"/>
                  </a:cubicBezTo>
                  <a:cubicBezTo>
                    <a:pt x="8959" y="5832"/>
                    <a:pt x="8759" y="4804"/>
                    <a:pt x="8018" y="4034"/>
                  </a:cubicBezTo>
                  <a:cubicBezTo>
                    <a:pt x="7761" y="3834"/>
                    <a:pt x="7504" y="3635"/>
                    <a:pt x="7219" y="3520"/>
                  </a:cubicBezTo>
                  <a:cubicBezTo>
                    <a:pt x="7247" y="2579"/>
                    <a:pt x="6905" y="1666"/>
                    <a:pt x="6192" y="981"/>
                  </a:cubicBezTo>
                  <a:cubicBezTo>
                    <a:pt x="5510" y="328"/>
                    <a:pt x="4632" y="0"/>
                    <a:pt x="3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55"/>
            <p:cNvSpPr/>
            <p:nvPr/>
          </p:nvSpPr>
          <p:spPr>
            <a:xfrm>
              <a:off x="6472351" y="1856712"/>
              <a:ext cx="849875" cy="842505"/>
            </a:xfrm>
            <a:custGeom>
              <a:rect b="b" l="l" r="r" t="t"/>
              <a:pathLst>
                <a:path extrusionOk="0" h="30520" w="30787">
                  <a:moveTo>
                    <a:pt x="20048" y="1"/>
                  </a:moveTo>
                  <a:cubicBezTo>
                    <a:pt x="19492" y="1"/>
                    <a:pt x="18939" y="214"/>
                    <a:pt x="18518" y="650"/>
                  </a:cubicBezTo>
                  <a:lnTo>
                    <a:pt x="828" y="18682"/>
                  </a:lnTo>
                  <a:cubicBezTo>
                    <a:pt x="0" y="19538"/>
                    <a:pt x="0" y="20908"/>
                    <a:pt x="856" y="21707"/>
                  </a:cubicBezTo>
                  <a:lnTo>
                    <a:pt x="9245" y="29924"/>
                  </a:lnTo>
                  <a:cubicBezTo>
                    <a:pt x="9669" y="30320"/>
                    <a:pt x="10219" y="30519"/>
                    <a:pt x="10764" y="30519"/>
                  </a:cubicBezTo>
                  <a:cubicBezTo>
                    <a:pt x="11318" y="30519"/>
                    <a:pt x="11866" y="30313"/>
                    <a:pt x="12269" y="29895"/>
                  </a:cubicBezTo>
                  <a:lnTo>
                    <a:pt x="29959" y="11834"/>
                  </a:lnTo>
                  <a:cubicBezTo>
                    <a:pt x="30787" y="10978"/>
                    <a:pt x="30787" y="9637"/>
                    <a:pt x="29931" y="8810"/>
                  </a:cubicBezTo>
                  <a:lnTo>
                    <a:pt x="21542" y="593"/>
                  </a:lnTo>
                  <a:cubicBezTo>
                    <a:pt x="21122" y="200"/>
                    <a:pt x="20584" y="1"/>
                    <a:pt x="200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55"/>
            <p:cNvSpPr/>
            <p:nvPr/>
          </p:nvSpPr>
          <p:spPr>
            <a:xfrm>
              <a:off x="6509369" y="1889589"/>
              <a:ext cx="774265" cy="774293"/>
            </a:xfrm>
            <a:custGeom>
              <a:rect b="b" l="l" r="r" t="t"/>
              <a:pathLst>
                <a:path extrusionOk="0" h="28049" w="28048">
                  <a:moveTo>
                    <a:pt x="14266" y="1"/>
                  </a:moveTo>
                  <a:lnTo>
                    <a:pt x="0" y="14552"/>
                  </a:lnTo>
                  <a:lnTo>
                    <a:pt x="13810" y="28048"/>
                  </a:lnTo>
                  <a:lnTo>
                    <a:pt x="28048" y="13497"/>
                  </a:lnTo>
                  <a:lnTo>
                    <a:pt x="142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55"/>
            <p:cNvSpPr/>
            <p:nvPr/>
          </p:nvSpPr>
          <p:spPr>
            <a:xfrm>
              <a:off x="6547961" y="2231422"/>
              <a:ext cx="401708" cy="393841"/>
            </a:xfrm>
            <a:custGeom>
              <a:rect b="b" l="l" r="r" t="t"/>
              <a:pathLst>
                <a:path extrusionOk="0" h="14267" w="14552">
                  <a:moveTo>
                    <a:pt x="771" y="1"/>
                  </a:moveTo>
                  <a:lnTo>
                    <a:pt x="0" y="771"/>
                  </a:lnTo>
                  <a:lnTo>
                    <a:pt x="13810" y="14267"/>
                  </a:lnTo>
                  <a:lnTo>
                    <a:pt x="14552" y="13497"/>
                  </a:lnTo>
                  <a:lnTo>
                    <a:pt x="7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55"/>
            <p:cNvSpPr/>
            <p:nvPr/>
          </p:nvSpPr>
          <p:spPr>
            <a:xfrm>
              <a:off x="6844908" y="1928982"/>
              <a:ext cx="400907" cy="393841"/>
            </a:xfrm>
            <a:custGeom>
              <a:rect b="b" l="l" r="r" t="t"/>
              <a:pathLst>
                <a:path extrusionOk="0" h="14267" w="14523">
                  <a:moveTo>
                    <a:pt x="742" y="1"/>
                  </a:moveTo>
                  <a:lnTo>
                    <a:pt x="0" y="771"/>
                  </a:lnTo>
                  <a:lnTo>
                    <a:pt x="13781" y="14267"/>
                  </a:lnTo>
                  <a:lnTo>
                    <a:pt x="14523" y="13525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55"/>
            <p:cNvSpPr/>
            <p:nvPr/>
          </p:nvSpPr>
          <p:spPr>
            <a:xfrm>
              <a:off x="6965404" y="1801391"/>
              <a:ext cx="412750" cy="402315"/>
            </a:xfrm>
            <a:custGeom>
              <a:rect b="b" l="l" r="r" t="t"/>
              <a:pathLst>
                <a:path extrusionOk="0" h="14574" w="14952">
                  <a:moveTo>
                    <a:pt x="1345" y="0"/>
                  </a:moveTo>
                  <a:cubicBezTo>
                    <a:pt x="1185" y="0"/>
                    <a:pt x="1028" y="57"/>
                    <a:pt x="914" y="172"/>
                  </a:cubicBezTo>
                  <a:lnTo>
                    <a:pt x="257" y="856"/>
                  </a:lnTo>
                  <a:cubicBezTo>
                    <a:pt x="1" y="1113"/>
                    <a:pt x="1" y="1513"/>
                    <a:pt x="257" y="1741"/>
                  </a:cubicBezTo>
                  <a:lnTo>
                    <a:pt x="13182" y="14381"/>
                  </a:lnTo>
                  <a:cubicBezTo>
                    <a:pt x="13311" y="14509"/>
                    <a:pt x="13468" y="14573"/>
                    <a:pt x="13625" y="14573"/>
                  </a:cubicBezTo>
                  <a:cubicBezTo>
                    <a:pt x="13782" y="14573"/>
                    <a:pt x="13939" y="14509"/>
                    <a:pt x="14067" y="14381"/>
                  </a:cubicBezTo>
                  <a:lnTo>
                    <a:pt x="14695" y="13696"/>
                  </a:lnTo>
                  <a:cubicBezTo>
                    <a:pt x="14951" y="13439"/>
                    <a:pt x="14951" y="13040"/>
                    <a:pt x="14695" y="12811"/>
                  </a:cubicBezTo>
                  <a:lnTo>
                    <a:pt x="1798" y="172"/>
                  </a:lnTo>
                  <a:cubicBezTo>
                    <a:pt x="1670" y="57"/>
                    <a:pt x="1506" y="0"/>
                    <a:pt x="13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55"/>
            <p:cNvSpPr/>
            <p:nvPr/>
          </p:nvSpPr>
          <p:spPr>
            <a:xfrm>
              <a:off x="6424291" y="2347418"/>
              <a:ext cx="412750" cy="402315"/>
            </a:xfrm>
            <a:custGeom>
              <a:rect b="b" l="l" r="r" t="t"/>
              <a:pathLst>
                <a:path extrusionOk="0" h="14574" w="14952">
                  <a:moveTo>
                    <a:pt x="1342" y="0"/>
                  </a:moveTo>
                  <a:cubicBezTo>
                    <a:pt x="1178" y="0"/>
                    <a:pt x="1014" y="64"/>
                    <a:pt x="885" y="193"/>
                  </a:cubicBezTo>
                  <a:lnTo>
                    <a:pt x="258" y="878"/>
                  </a:lnTo>
                  <a:cubicBezTo>
                    <a:pt x="1" y="1134"/>
                    <a:pt x="1" y="1505"/>
                    <a:pt x="258" y="1762"/>
                  </a:cubicBezTo>
                  <a:lnTo>
                    <a:pt x="13154" y="14402"/>
                  </a:lnTo>
                  <a:cubicBezTo>
                    <a:pt x="13283" y="14516"/>
                    <a:pt x="13447" y="14573"/>
                    <a:pt x="13611" y="14573"/>
                  </a:cubicBezTo>
                  <a:cubicBezTo>
                    <a:pt x="13775" y="14573"/>
                    <a:pt x="13939" y="14516"/>
                    <a:pt x="14067" y="14402"/>
                  </a:cubicBezTo>
                  <a:lnTo>
                    <a:pt x="14695" y="13717"/>
                  </a:lnTo>
                  <a:cubicBezTo>
                    <a:pt x="14952" y="13460"/>
                    <a:pt x="14952" y="13061"/>
                    <a:pt x="14695" y="12833"/>
                  </a:cubicBezTo>
                  <a:lnTo>
                    <a:pt x="1798" y="193"/>
                  </a:lnTo>
                  <a:cubicBezTo>
                    <a:pt x="1670" y="64"/>
                    <a:pt x="1506" y="0"/>
                    <a:pt x="13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55"/>
            <p:cNvSpPr/>
            <p:nvPr/>
          </p:nvSpPr>
          <p:spPr>
            <a:xfrm>
              <a:off x="4824636" y="3696419"/>
              <a:ext cx="3572722" cy="68543"/>
            </a:xfrm>
            <a:custGeom>
              <a:rect b="b" l="l" r="r" t="t"/>
              <a:pathLst>
                <a:path extrusionOk="0" h="2483" w="129423">
                  <a:moveTo>
                    <a:pt x="1027" y="1"/>
                  </a:moveTo>
                  <a:cubicBezTo>
                    <a:pt x="457" y="1"/>
                    <a:pt x="0" y="486"/>
                    <a:pt x="0" y="1056"/>
                  </a:cubicBezTo>
                  <a:lnTo>
                    <a:pt x="0" y="1427"/>
                  </a:lnTo>
                  <a:cubicBezTo>
                    <a:pt x="0" y="1998"/>
                    <a:pt x="457" y="2483"/>
                    <a:pt x="1027" y="2483"/>
                  </a:cubicBezTo>
                  <a:lnTo>
                    <a:pt x="128366" y="2483"/>
                  </a:lnTo>
                  <a:cubicBezTo>
                    <a:pt x="128937" y="2483"/>
                    <a:pt x="129422" y="1998"/>
                    <a:pt x="129394" y="1427"/>
                  </a:cubicBezTo>
                  <a:lnTo>
                    <a:pt x="129394" y="1056"/>
                  </a:lnTo>
                  <a:cubicBezTo>
                    <a:pt x="129394" y="486"/>
                    <a:pt x="128937" y="1"/>
                    <a:pt x="128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55"/>
            <p:cNvSpPr/>
            <p:nvPr/>
          </p:nvSpPr>
          <p:spPr>
            <a:xfrm>
              <a:off x="8287849" y="2108552"/>
              <a:ext cx="90600" cy="107163"/>
            </a:xfrm>
            <a:custGeom>
              <a:rect b="b" l="l" r="r" t="t"/>
              <a:pathLst>
                <a:path extrusionOk="0" h="3882" w="3282">
                  <a:moveTo>
                    <a:pt x="1655" y="1"/>
                  </a:moveTo>
                  <a:lnTo>
                    <a:pt x="1084" y="1285"/>
                  </a:lnTo>
                  <a:lnTo>
                    <a:pt x="0" y="1970"/>
                  </a:lnTo>
                  <a:lnTo>
                    <a:pt x="1084" y="2597"/>
                  </a:lnTo>
                  <a:lnTo>
                    <a:pt x="1655" y="3881"/>
                  </a:lnTo>
                  <a:lnTo>
                    <a:pt x="2254" y="2597"/>
                  </a:lnTo>
                  <a:lnTo>
                    <a:pt x="3281" y="1970"/>
                  </a:lnTo>
                  <a:lnTo>
                    <a:pt x="2254" y="1285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55"/>
            <p:cNvSpPr/>
            <p:nvPr/>
          </p:nvSpPr>
          <p:spPr>
            <a:xfrm>
              <a:off x="7712091" y="1246117"/>
              <a:ext cx="159916" cy="189840"/>
            </a:xfrm>
            <a:custGeom>
              <a:rect b="b" l="l" r="r" t="t"/>
              <a:pathLst>
                <a:path extrusionOk="0" h="6877" w="5793">
                  <a:moveTo>
                    <a:pt x="2882" y="0"/>
                  </a:moveTo>
                  <a:lnTo>
                    <a:pt x="1855" y="2283"/>
                  </a:lnTo>
                  <a:lnTo>
                    <a:pt x="0" y="3424"/>
                  </a:lnTo>
                  <a:lnTo>
                    <a:pt x="1855" y="4594"/>
                  </a:lnTo>
                  <a:lnTo>
                    <a:pt x="2882" y="6876"/>
                  </a:lnTo>
                  <a:lnTo>
                    <a:pt x="3938" y="4594"/>
                  </a:lnTo>
                  <a:lnTo>
                    <a:pt x="5792" y="3424"/>
                  </a:lnTo>
                  <a:lnTo>
                    <a:pt x="3938" y="2283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55"/>
            <p:cNvSpPr/>
            <p:nvPr/>
          </p:nvSpPr>
          <p:spPr>
            <a:xfrm>
              <a:off x="8164179" y="1335888"/>
              <a:ext cx="197735" cy="235526"/>
            </a:xfrm>
            <a:custGeom>
              <a:rect b="b" l="l" r="r" t="t"/>
              <a:pathLst>
                <a:path extrusionOk="0" h="8532" w="7163">
                  <a:moveTo>
                    <a:pt x="3596" y="1"/>
                  </a:moveTo>
                  <a:lnTo>
                    <a:pt x="2312" y="2854"/>
                  </a:lnTo>
                  <a:lnTo>
                    <a:pt x="1" y="4252"/>
                  </a:lnTo>
                  <a:lnTo>
                    <a:pt x="2312" y="5679"/>
                  </a:lnTo>
                  <a:lnTo>
                    <a:pt x="3596" y="8532"/>
                  </a:lnTo>
                  <a:lnTo>
                    <a:pt x="4851" y="5679"/>
                  </a:lnTo>
                  <a:lnTo>
                    <a:pt x="7162" y="4252"/>
                  </a:lnTo>
                  <a:lnTo>
                    <a:pt x="4851" y="2854"/>
                  </a:lnTo>
                  <a:lnTo>
                    <a:pt x="35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55"/>
            <p:cNvSpPr/>
            <p:nvPr/>
          </p:nvSpPr>
          <p:spPr>
            <a:xfrm>
              <a:off x="7960178" y="2397632"/>
              <a:ext cx="197735" cy="235526"/>
            </a:xfrm>
            <a:custGeom>
              <a:rect b="b" l="l" r="r" t="t"/>
              <a:pathLst>
                <a:path extrusionOk="0" h="8532" w="7163">
                  <a:moveTo>
                    <a:pt x="3567" y="0"/>
                  </a:moveTo>
                  <a:lnTo>
                    <a:pt x="2283" y="2853"/>
                  </a:lnTo>
                  <a:lnTo>
                    <a:pt x="1" y="4280"/>
                  </a:lnTo>
                  <a:lnTo>
                    <a:pt x="2283" y="5678"/>
                  </a:lnTo>
                  <a:lnTo>
                    <a:pt x="3567" y="8531"/>
                  </a:lnTo>
                  <a:lnTo>
                    <a:pt x="4851" y="5678"/>
                  </a:lnTo>
                  <a:lnTo>
                    <a:pt x="7162" y="4280"/>
                  </a:lnTo>
                  <a:lnTo>
                    <a:pt x="4851" y="2853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55"/>
            <p:cNvSpPr/>
            <p:nvPr/>
          </p:nvSpPr>
          <p:spPr>
            <a:xfrm>
              <a:off x="8342176" y="2729223"/>
              <a:ext cx="89827" cy="107135"/>
            </a:xfrm>
            <a:custGeom>
              <a:rect b="b" l="l" r="r" t="t"/>
              <a:pathLst>
                <a:path extrusionOk="0" h="3881" w="3254">
                  <a:moveTo>
                    <a:pt x="1656" y="0"/>
                  </a:moveTo>
                  <a:lnTo>
                    <a:pt x="1028" y="1313"/>
                  </a:lnTo>
                  <a:lnTo>
                    <a:pt x="1" y="1940"/>
                  </a:lnTo>
                  <a:lnTo>
                    <a:pt x="1028" y="2597"/>
                  </a:lnTo>
                  <a:lnTo>
                    <a:pt x="1656" y="3881"/>
                  </a:lnTo>
                  <a:lnTo>
                    <a:pt x="2226" y="2597"/>
                  </a:lnTo>
                  <a:lnTo>
                    <a:pt x="3253" y="1940"/>
                  </a:lnTo>
                  <a:lnTo>
                    <a:pt x="2226" y="131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55"/>
            <p:cNvSpPr/>
            <p:nvPr/>
          </p:nvSpPr>
          <p:spPr>
            <a:xfrm>
              <a:off x="8183088" y="3112794"/>
              <a:ext cx="159916" cy="189840"/>
            </a:xfrm>
            <a:custGeom>
              <a:rect b="b" l="l" r="r" t="t"/>
              <a:pathLst>
                <a:path extrusionOk="0" h="6877" w="5793">
                  <a:moveTo>
                    <a:pt x="2911" y="0"/>
                  </a:moveTo>
                  <a:lnTo>
                    <a:pt x="1883" y="2283"/>
                  </a:lnTo>
                  <a:lnTo>
                    <a:pt x="0" y="3424"/>
                  </a:lnTo>
                  <a:lnTo>
                    <a:pt x="1883" y="4566"/>
                  </a:lnTo>
                  <a:lnTo>
                    <a:pt x="2911" y="6877"/>
                  </a:lnTo>
                  <a:lnTo>
                    <a:pt x="3938" y="4566"/>
                  </a:lnTo>
                  <a:lnTo>
                    <a:pt x="5792" y="3424"/>
                  </a:lnTo>
                  <a:lnTo>
                    <a:pt x="3938" y="2283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55"/>
            <p:cNvSpPr/>
            <p:nvPr/>
          </p:nvSpPr>
          <p:spPr>
            <a:xfrm>
              <a:off x="6340013" y="1623394"/>
              <a:ext cx="197735" cy="235526"/>
            </a:xfrm>
            <a:custGeom>
              <a:rect b="b" l="l" r="r" t="t"/>
              <a:pathLst>
                <a:path extrusionOk="0" h="8532" w="7163">
                  <a:moveTo>
                    <a:pt x="3567" y="0"/>
                  </a:moveTo>
                  <a:lnTo>
                    <a:pt x="2312" y="2853"/>
                  </a:lnTo>
                  <a:lnTo>
                    <a:pt x="1" y="4251"/>
                  </a:lnTo>
                  <a:lnTo>
                    <a:pt x="2312" y="5678"/>
                  </a:lnTo>
                  <a:lnTo>
                    <a:pt x="3567" y="8531"/>
                  </a:lnTo>
                  <a:lnTo>
                    <a:pt x="4851" y="5678"/>
                  </a:lnTo>
                  <a:lnTo>
                    <a:pt x="7163" y="4251"/>
                  </a:lnTo>
                  <a:lnTo>
                    <a:pt x="4851" y="2853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55"/>
            <p:cNvSpPr/>
            <p:nvPr/>
          </p:nvSpPr>
          <p:spPr>
            <a:xfrm>
              <a:off x="6805516" y="1489482"/>
              <a:ext cx="89827" cy="107135"/>
            </a:xfrm>
            <a:custGeom>
              <a:rect b="b" l="l" r="r" t="t"/>
              <a:pathLst>
                <a:path extrusionOk="0" h="3881" w="3254">
                  <a:moveTo>
                    <a:pt x="1598" y="1"/>
                  </a:moveTo>
                  <a:lnTo>
                    <a:pt x="1028" y="1285"/>
                  </a:lnTo>
                  <a:lnTo>
                    <a:pt x="0" y="1912"/>
                  </a:lnTo>
                  <a:lnTo>
                    <a:pt x="1028" y="2568"/>
                  </a:lnTo>
                  <a:lnTo>
                    <a:pt x="1598" y="3881"/>
                  </a:lnTo>
                  <a:lnTo>
                    <a:pt x="2197" y="2568"/>
                  </a:lnTo>
                  <a:lnTo>
                    <a:pt x="3253" y="1912"/>
                  </a:lnTo>
                  <a:lnTo>
                    <a:pt x="2197" y="1285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55"/>
            <p:cNvSpPr/>
            <p:nvPr/>
          </p:nvSpPr>
          <p:spPr>
            <a:xfrm>
              <a:off x="6266776" y="2068387"/>
              <a:ext cx="90600" cy="107163"/>
            </a:xfrm>
            <a:custGeom>
              <a:rect b="b" l="l" r="r" t="t"/>
              <a:pathLst>
                <a:path extrusionOk="0" h="3882" w="3282">
                  <a:moveTo>
                    <a:pt x="1655" y="1"/>
                  </a:moveTo>
                  <a:lnTo>
                    <a:pt x="1028" y="1285"/>
                  </a:lnTo>
                  <a:lnTo>
                    <a:pt x="0" y="1912"/>
                  </a:lnTo>
                  <a:lnTo>
                    <a:pt x="1028" y="2569"/>
                  </a:lnTo>
                  <a:lnTo>
                    <a:pt x="1655" y="3881"/>
                  </a:lnTo>
                  <a:lnTo>
                    <a:pt x="2226" y="2569"/>
                  </a:lnTo>
                  <a:lnTo>
                    <a:pt x="3282" y="1912"/>
                  </a:lnTo>
                  <a:lnTo>
                    <a:pt x="2226" y="1285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55"/>
            <p:cNvSpPr/>
            <p:nvPr/>
          </p:nvSpPr>
          <p:spPr>
            <a:xfrm>
              <a:off x="4827783" y="2966295"/>
              <a:ext cx="159115" cy="189840"/>
            </a:xfrm>
            <a:custGeom>
              <a:rect b="b" l="l" r="r" t="t"/>
              <a:pathLst>
                <a:path extrusionOk="0" h="6877" w="5764">
                  <a:moveTo>
                    <a:pt x="2882" y="0"/>
                  </a:moveTo>
                  <a:lnTo>
                    <a:pt x="1855" y="2283"/>
                  </a:lnTo>
                  <a:lnTo>
                    <a:pt x="0" y="3424"/>
                  </a:lnTo>
                  <a:lnTo>
                    <a:pt x="1855" y="4594"/>
                  </a:lnTo>
                  <a:lnTo>
                    <a:pt x="2882" y="6877"/>
                  </a:lnTo>
                  <a:lnTo>
                    <a:pt x="3909" y="4594"/>
                  </a:lnTo>
                  <a:lnTo>
                    <a:pt x="5764" y="3424"/>
                  </a:lnTo>
                  <a:lnTo>
                    <a:pt x="3909" y="2283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55"/>
            <p:cNvSpPr/>
            <p:nvPr/>
          </p:nvSpPr>
          <p:spPr>
            <a:xfrm>
              <a:off x="4739557" y="3341198"/>
              <a:ext cx="90600" cy="107163"/>
            </a:xfrm>
            <a:custGeom>
              <a:rect b="b" l="l" r="r" t="t"/>
              <a:pathLst>
                <a:path extrusionOk="0" h="3882" w="3282">
                  <a:moveTo>
                    <a:pt x="1655" y="1"/>
                  </a:moveTo>
                  <a:lnTo>
                    <a:pt x="1085" y="1285"/>
                  </a:lnTo>
                  <a:lnTo>
                    <a:pt x="1" y="1941"/>
                  </a:lnTo>
                  <a:lnTo>
                    <a:pt x="1085" y="2597"/>
                  </a:lnTo>
                  <a:lnTo>
                    <a:pt x="1655" y="3881"/>
                  </a:lnTo>
                  <a:lnTo>
                    <a:pt x="2226" y="2597"/>
                  </a:lnTo>
                  <a:lnTo>
                    <a:pt x="3282" y="1941"/>
                  </a:lnTo>
                  <a:lnTo>
                    <a:pt x="2226" y="1285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8" name="Google Shape;468;p55"/>
          <p:cNvSpPr txBox="1"/>
          <p:nvPr>
            <p:ph type="ctrTitle"/>
          </p:nvPr>
        </p:nvSpPr>
        <p:spPr>
          <a:xfrm>
            <a:off x="675025" y="1594776"/>
            <a:ext cx="4000800" cy="161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Poppins ExtraBold"/>
                <a:ea typeface="Poppins ExtraBold"/>
                <a:cs typeface="Poppins ExtraBold"/>
                <a:sym typeface="Poppins ExtraBold"/>
              </a:rPr>
              <a:t>JURISBOX</a:t>
            </a:r>
            <a:r>
              <a:rPr lang="en" sz="4100">
                <a:latin typeface="Poppins ExtraBold"/>
                <a:ea typeface="Poppins ExtraBold"/>
                <a:cs typeface="Poppins ExtraBold"/>
                <a:sym typeface="Poppins ExtraBold"/>
              </a:rPr>
              <a:t> </a:t>
            </a:r>
            <a:endParaRPr sz="34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Poppins Medium"/>
                <a:ea typeface="Poppins Medium"/>
                <a:cs typeface="Poppins Medium"/>
                <a:sym typeface="Poppins Medium"/>
              </a:rPr>
              <a:t>ASSISTIVE</a:t>
            </a:r>
            <a:endParaRPr sz="34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Poppins Medium"/>
                <a:ea typeface="Poppins Medium"/>
                <a:cs typeface="Poppins Medium"/>
                <a:sym typeface="Poppins Medium"/>
              </a:rPr>
              <a:t>INTERACTIVE LEARNING</a:t>
            </a:r>
            <a:endParaRPr sz="340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69" name="Google Shape;469;p55"/>
          <p:cNvSpPr txBox="1"/>
          <p:nvPr>
            <p:ph idx="1" type="subTitle"/>
          </p:nvPr>
        </p:nvSpPr>
        <p:spPr>
          <a:xfrm>
            <a:off x="823871" y="3450537"/>
            <a:ext cx="3599400" cy="26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HCI - Educative Team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64"/>
          <p:cNvSpPr txBox="1"/>
          <p:nvPr>
            <p:ph type="title"/>
          </p:nvPr>
        </p:nvSpPr>
        <p:spPr>
          <a:xfrm>
            <a:off x="713225" y="7498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Redefinition: </a:t>
            </a:r>
            <a:r>
              <a:rPr lang="en"/>
              <a:t>Functional Requirements</a:t>
            </a:r>
            <a:endParaRPr/>
          </a:p>
        </p:txBody>
      </p:sp>
      <p:graphicFrame>
        <p:nvGraphicFramePr>
          <p:cNvPr id="844" name="Google Shape;844;p64"/>
          <p:cNvGraphicFramePr/>
          <p:nvPr/>
        </p:nvGraphicFramePr>
        <p:xfrm>
          <a:off x="2701175" y="15565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{58319176-6BAD-495A-8B0E-08449A126620}</a:tableStyleId>
              </a:tblPr>
              <a:tblGrid>
                <a:gridCol w="486275"/>
                <a:gridCol w="3296325"/>
              </a:tblGrid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01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 Presentation of questions.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02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 Selection of question options.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03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Selection of answer concept description.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04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Immediate feedback.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05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Progression.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06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Reduction of options.</a:t>
                      </a:r>
                      <a:endParaRPr b="1"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45" name="Google Shape;845;p64"/>
          <p:cNvSpPr txBox="1"/>
          <p:nvPr/>
        </p:nvSpPr>
        <p:spPr>
          <a:xfrm>
            <a:off x="3071963" y="41261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For more info:</a:t>
            </a:r>
            <a:br>
              <a:rPr lang="en" sz="8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</a:br>
            <a:r>
              <a:rPr b="1" lang="en" sz="8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Check out our github repository provided at the end of the presentation.</a:t>
            </a:r>
            <a:endParaRPr b="1" sz="800">
              <a:solidFill>
                <a:schemeClr val="dk1"/>
              </a:solidFill>
              <a:latin typeface="Zen Kaku Gothic New"/>
              <a:ea typeface="Zen Kaku Gothic New"/>
              <a:cs typeface="Zen Kaku Gothic New"/>
              <a:sym typeface="Zen Kaku Gothic New"/>
            </a:endParaRPr>
          </a:p>
        </p:txBody>
      </p:sp>
      <p:sp>
        <p:nvSpPr>
          <p:cNvPr id="846" name="Google Shape;846;p64"/>
          <p:cNvSpPr/>
          <p:nvPr/>
        </p:nvSpPr>
        <p:spPr>
          <a:xfrm>
            <a:off x="8555366" y="2066679"/>
            <a:ext cx="159916" cy="189840"/>
          </a:xfrm>
          <a:custGeom>
            <a:rect b="b" l="l" r="r" t="t"/>
            <a:pathLst>
              <a:path extrusionOk="0" h="6877" w="5793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6"/>
                </a:lnTo>
                <a:lnTo>
                  <a:pt x="3938" y="4594"/>
                </a:lnTo>
                <a:lnTo>
                  <a:pt x="5792" y="3424"/>
                </a:lnTo>
                <a:lnTo>
                  <a:pt x="3938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64"/>
          <p:cNvSpPr/>
          <p:nvPr/>
        </p:nvSpPr>
        <p:spPr>
          <a:xfrm>
            <a:off x="8164179" y="963463"/>
            <a:ext cx="197735" cy="235526"/>
          </a:xfrm>
          <a:custGeom>
            <a:rect b="b" l="l" r="r" t="t"/>
            <a:pathLst>
              <a:path extrusionOk="0" h="8532" w="7163">
                <a:moveTo>
                  <a:pt x="3596" y="1"/>
                </a:moveTo>
                <a:lnTo>
                  <a:pt x="2312" y="2854"/>
                </a:lnTo>
                <a:lnTo>
                  <a:pt x="1" y="4252"/>
                </a:lnTo>
                <a:lnTo>
                  <a:pt x="2312" y="5679"/>
                </a:lnTo>
                <a:lnTo>
                  <a:pt x="3596" y="8532"/>
                </a:lnTo>
                <a:lnTo>
                  <a:pt x="4851" y="5679"/>
                </a:lnTo>
                <a:lnTo>
                  <a:pt x="7162" y="4252"/>
                </a:lnTo>
                <a:lnTo>
                  <a:pt x="4851" y="2854"/>
                </a:lnTo>
                <a:lnTo>
                  <a:pt x="359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64"/>
          <p:cNvSpPr/>
          <p:nvPr/>
        </p:nvSpPr>
        <p:spPr>
          <a:xfrm>
            <a:off x="8555363" y="531769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64"/>
          <p:cNvSpPr/>
          <p:nvPr/>
        </p:nvSpPr>
        <p:spPr>
          <a:xfrm>
            <a:off x="8625441" y="1335907"/>
            <a:ext cx="89827" cy="107135"/>
          </a:xfrm>
          <a:custGeom>
            <a:rect b="b" l="l" r="r" t="t"/>
            <a:pathLst>
              <a:path extrusionOk="0" h="3881" w="3254">
                <a:moveTo>
                  <a:pt x="1598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8"/>
                </a:lnTo>
                <a:lnTo>
                  <a:pt x="1598" y="3881"/>
                </a:lnTo>
                <a:lnTo>
                  <a:pt x="2197" y="2568"/>
                </a:lnTo>
                <a:lnTo>
                  <a:pt x="3253" y="1912"/>
                </a:lnTo>
                <a:lnTo>
                  <a:pt x="2197" y="1285"/>
                </a:lnTo>
                <a:lnTo>
                  <a:pt x="159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65"/>
          <p:cNvSpPr/>
          <p:nvPr/>
        </p:nvSpPr>
        <p:spPr>
          <a:xfrm>
            <a:off x="4784147" y="2807100"/>
            <a:ext cx="865800" cy="48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65"/>
          <p:cNvSpPr/>
          <p:nvPr/>
        </p:nvSpPr>
        <p:spPr>
          <a:xfrm>
            <a:off x="4785647" y="4057325"/>
            <a:ext cx="865800" cy="48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65"/>
          <p:cNvSpPr/>
          <p:nvPr/>
        </p:nvSpPr>
        <p:spPr>
          <a:xfrm>
            <a:off x="673509" y="2807100"/>
            <a:ext cx="865800" cy="48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65"/>
          <p:cNvSpPr txBox="1"/>
          <p:nvPr>
            <p:ph type="title"/>
          </p:nvPr>
        </p:nvSpPr>
        <p:spPr>
          <a:xfrm>
            <a:off x="713225" y="7498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Usability Test &amp; </a:t>
            </a:r>
            <a:r>
              <a:rPr lang="en"/>
              <a:t>Analysis Design</a:t>
            </a:r>
            <a:endParaRPr/>
          </a:p>
        </p:txBody>
      </p:sp>
      <p:sp>
        <p:nvSpPr>
          <p:cNvPr id="858" name="Google Shape;858;p65"/>
          <p:cNvSpPr txBox="1"/>
          <p:nvPr/>
        </p:nvSpPr>
        <p:spPr>
          <a:xfrm>
            <a:off x="673515" y="1698400"/>
            <a:ext cx="32460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Evaluation</a:t>
            </a:r>
            <a:endParaRPr sz="16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859" name="Google Shape;859;p65"/>
          <p:cNvSpPr txBox="1"/>
          <p:nvPr/>
        </p:nvSpPr>
        <p:spPr>
          <a:xfrm>
            <a:off x="824615" y="2912527"/>
            <a:ext cx="564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b="1"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60" name="Google Shape;860;p65"/>
          <p:cNvSpPr txBox="1"/>
          <p:nvPr/>
        </p:nvSpPr>
        <p:spPr>
          <a:xfrm>
            <a:off x="675025" y="2125500"/>
            <a:ext cx="333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Defined instruments to facilitate the data collection for a further analysis.</a:t>
            </a:r>
            <a:endParaRPr sz="1600">
              <a:solidFill>
                <a:schemeClr val="dk1"/>
              </a:solidFill>
              <a:latin typeface="Zen Kaku Gothic New"/>
              <a:ea typeface="Zen Kaku Gothic New"/>
              <a:cs typeface="Zen Kaku Gothic New"/>
              <a:sym typeface="Zen Kaku Gothic New"/>
            </a:endParaRPr>
          </a:p>
        </p:txBody>
      </p:sp>
      <p:sp>
        <p:nvSpPr>
          <p:cNvPr id="861" name="Google Shape;861;p65"/>
          <p:cNvSpPr txBox="1"/>
          <p:nvPr/>
        </p:nvSpPr>
        <p:spPr>
          <a:xfrm>
            <a:off x="2265801" y="2904150"/>
            <a:ext cx="2373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Escenario</a:t>
            </a:r>
            <a:endParaRPr sz="1600">
              <a:solidFill>
                <a:schemeClr val="dk1"/>
              </a:solidFill>
              <a:latin typeface="Zen Kaku Gothic New"/>
              <a:ea typeface="Zen Kaku Gothic New"/>
              <a:cs typeface="Zen Kaku Gothic New"/>
              <a:sym typeface="Zen Kaku Gothic New"/>
            </a:endParaRPr>
          </a:p>
        </p:txBody>
      </p:sp>
      <p:cxnSp>
        <p:nvCxnSpPr>
          <p:cNvPr id="862" name="Google Shape;862;p65"/>
          <p:cNvCxnSpPr>
            <a:stCxn id="856" idx="6"/>
            <a:endCxn id="861" idx="1"/>
          </p:cNvCxnSpPr>
          <p:nvPr/>
        </p:nvCxnSpPr>
        <p:spPr>
          <a:xfrm>
            <a:off x="1539309" y="3050550"/>
            <a:ext cx="7266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863" name="Google Shape;863;p65"/>
          <p:cNvSpPr/>
          <p:nvPr/>
        </p:nvSpPr>
        <p:spPr>
          <a:xfrm>
            <a:off x="675009" y="3447725"/>
            <a:ext cx="865800" cy="48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65"/>
          <p:cNvSpPr txBox="1"/>
          <p:nvPr/>
        </p:nvSpPr>
        <p:spPr>
          <a:xfrm>
            <a:off x="826581" y="3534952"/>
            <a:ext cx="564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b="1"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65" name="Google Shape;865;p65"/>
          <p:cNvSpPr txBox="1"/>
          <p:nvPr/>
        </p:nvSpPr>
        <p:spPr>
          <a:xfrm>
            <a:off x="2267179" y="3544775"/>
            <a:ext cx="2373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Before test poll</a:t>
            </a:r>
            <a:endParaRPr sz="1600">
              <a:solidFill>
                <a:schemeClr val="dk1"/>
              </a:solidFill>
              <a:latin typeface="Zen Kaku Gothic New"/>
              <a:ea typeface="Zen Kaku Gothic New"/>
              <a:cs typeface="Zen Kaku Gothic New"/>
              <a:sym typeface="Zen Kaku Gothic New"/>
            </a:endParaRPr>
          </a:p>
        </p:txBody>
      </p:sp>
      <p:cxnSp>
        <p:nvCxnSpPr>
          <p:cNvPr id="866" name="Google Shape;866;p65"/>
          <p:cNvCxnSpPr>
            <a:stCxn id="863" idx="6"/>
            <a:endCxn id="865" idx="1"/>
          </p:cNvCxnSpPr>
          <p:nvPr/>
        </p:nvCxnSpPr>
        <p:spPr>
          <a:xfrm>
            <a:off x="1540809" y="3691175"/>
            <a:ext cx="7263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867" name="Google Shape;867;p65"/>
          <p:cNvSpPr/>
          <p:nvPr/>
        </p:nvSpPr>
        <p:spPr>
          <a:xfrm>
            <a:off x="673509" y="4088350"/>
            <a:ext cx="865800" cy="48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65"/>
          <p:cNvSpPr txBox="1"/>
          <p:nvPr/>
        </p:nvSpPr>
        <p:spPr>
          <a:xfrm>
            <a:off x="824615" y="4193777"/>
            <a:ext cx="564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b="1"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69" name="Google Shape;869;p65"/>
          <p:cNvSpPr txBox="1"/>
          <p:nvPr/>
        </p:nvSpPr>
        <p:spPr>
          <a:xfrm>
            <a:off x="2265801" y="4185400"/>
            <a:ext cx="2373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After test poll</a:t>
            </a:r>
            <a:endParaRPr sz="1600">
              <a:solidFill>
                <a:schemeClr val="dk1"/>
              </a:solidFill>
              <a:latin typeface="Zen Kaku Gothic New"/>
              <a:ea typeface="Zen Kaku Gothic New"/>
              <a:cs typeface="Zen Kaku Gothic New"/>
              <a:sym typeface="Zen Kaku Gothic New"/>
            </a:endParaRPr>
          </a:p>
        </p:txBody>
      </p:sp>
      <p:cxnSp>
        <p:nvCxnSpPr>
          <p:cNvPr id="870" name="Google Shape;870;p65"/>
          <p:cNvCxnSpPr>
            <a:stCxn id="867" idx="6"/>
            <a:endCxn id="869" idx="1"/>
          </p:cNvCxnSpPr>
          <p:nvPr/>
        </p:nvCxnSpPr>
        <p:spPr>
          <a:xfrm>
            <a:off x="1539309" y="4331800"/>
            <a:ext cx="7266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871" name="Google Shape;871;p65"/>
          <p:cNvSpPr txBox="1"/>
          <p:nvPr/>
        </p:nvSpPr>
        <p:spPr>
          <a:xfrm>
            <a:off x="4784889" y="1698400"/>
            <a:ext cx="32460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KLM</a:t>
            </a:r>
            <a:endParaRPr sz="16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872" name="Google Shape;872;p65"/>
          <p:cNvSpPr txBox="1"/>
          <p:nvPr/>
        </p:nvSpPr>
        <p:spPr>
          <a:xfrm>
            <a:off x="4786391" y="2125500"/>
            <a:ext cx="3246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2 game iterations with no failures.</a:t>
            </a:r>
            <a:endParaRPr sz="1600">
              <a:solidFill>
                <a:schemeClr val="dk1"/>
              </a:solidFill>
              <a:latin typeface="Zen Kaku Gothic New"/>
              <a:ea typeface="Zen Kaku Gothic New"/>
              <a:cs typeface="Zen Kaku Gothic New"/>
              <a:sym typeface="Zen Kaku Gothic New"/>
            </a:endParaRPr>
          </a:p>
        </p:txBody>
      </p:sp>
      <p:grpSp>
        <p:nvGrpSpPr>
          <p:cNvPr id="873" name="Google Shape;873;p65"/>
          <p:cNvGrpSpPr/>
          <p:nvPr/>
        </p:nvGrpSpPr>
        <p:grpSpPr>
          <a:xfrm>
            <a:off x="5060256" y="2865189"/>
            <a:ext cx="315071" cy="315919"/>
            <a:chOff x="5127173" y="1561888"/>
            <a:chExt cx="315071" cy="315919"/>
          </a:xfrm>
        </p:grpSpPr>
        <p:sp>
          <p:nvSpPr>
            <p:cNvPr id="874" name="Google Shape;874;p65"/>
            <p:cNvSpPr/>
            <p:nvPr/>
          </p:nvSpPr>
          <p:spPr>
            <a:xfrm>
              <a:off x="5307563" y="1801509"/>
              <a:ext cx="35329" cy="67615"/>
            </a:xfrm>
            <a:custGeom>
              <a:rect b="b" l="l" r="r" t="t"/>
              <a:pathLst>
                <a:path extrusionOk="0" h="1355" w="708">
                  <a:moveTo>
                    <a:pt x="332" y="1"/>
                  </a:moveTo>
                  <a:lnTo>
                    <a:pt x="0" y="1354"/>
                  </a:lnTo>
                  <a:lnTo>
                    <a:pt x="699" y="987"/>
                  </a:lnTo>
                  <a:lnTo>
                    <a:pt x="533" y="664"/>
                  </a:lnTo>
                  <a:cubicBezTo>
                    <a:pt x="498" y="595"/>
                    <a:pt x="507" y="507"/>
                    <a:pt x="568" y="446"/>
                  </a:cubicBezTo>
                  <a:lnTo>
                    <a:pt x="707" y="306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5"/>
            <p:cNvSpPr/>
            <p:nvPr/>
          </p:nvSpPr>
          <p:spPr>
            <a:xfrm>
              <a:off x="5241744" y="1748815"/>
              <a:ext cx="85878" cy="37076"/>
            </a:xfrm>
            <a:custGeom>
              <a:rect b="b" l="l" r="r" t="t"/>
              <a:pathLst>
                <a:path extrusionOk="0" h="743" w="1721">
                  <a:moveTo>
                    <a:pt x="9" y="0"/>
                  </a:moveTo>
                  <a:lnTo>
                    <a:pt x="9" y="481"/>
                  </a:lnTo>
                  <a:lnTo>
                    <a:pt x="1" y="481"/>
                  </a:lnTo>
                  <a:lnTo>
                    <a:pt x="856" y="742"/>
                  </a:lnTo>
                  <a:lnTo>
                    <a:pt x="1721" y="472"/>
                  </a:lnTo>
                  <a:lnTo>
                    <a:pt x="1721" y="0"/>
                  </a:lnTo>
                  <a:cubicBezTo>
                    <a:pt x="1459" y="140"/>
                    <a:pt x="1171" y="219"/>
                    <a:pt x="874" y="219"/>
                  </a:cubicBezTo>
                  <a:cubicBezTo>
                    <a:pt x="551" y="219"/>
                    <a:pt x="263" y="140"/>
                    <a:pt x="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5"/>
            <p:cNvSpPr/>
            <p:nvPr/>
          </p:nvSpPr>
          <p:spPr>
            <a:xfrm>
              <a:off x="5263551" y="1798465"/>
              <a:ext cx="42315" cy="78942"/>
            </a:xfrm>
            <a:custGeom>
              <a:rect b="b" l="l" r="r" t="t"/>
              <a:pathLst>
                <a:path extrusionOk="0" h="1582" w="848">
                  <a:moveTo>
                    <a:pt x="847" y="1"/>
                  </a:moveTo>
                  <a:lnTo>
                    <a:pt x="481" y="123"/>
                  </a:lnTo>
                  <a:cubicBezTo>
                    <a:pt x="463" y="132"/>
                    <a:pt x="446" y="132"/>
                    <a:pt x="419" y="132"/>
                  </a:cubicBezTo>
                  <a:cubicBezTo>
                    <a:pt x="402" y="132"/>
                    <a:pt x="393" y="132"/>
                    <a:pt x="367" y="123"/>
                  </a:cubicBezTo>
                  <a:lnTo>
                    <a:pt x="0" y="9"/>
                  </a:lnTo>
                  <a:lnTo>
                    <a:pt x="0" y="9"/>
                  </a:lnTo>
                  <a:lnTo>
                    <a:pt x="393" y="1581"/>
                  </a:lnTo>
                  <a:lnTo>
                    <a:pt x="454" y="1581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65"/>
            <p:cNvSpPr/>
            <p:nvPr/>
          </p:nvSpPr>
          <p:spPr>
            <a:xfrm>
              <a:off x="5331964" y="1783246"/>
              <a:ext cx="110279" cy="94560"/>
            </a:xfrm>
            <a:custGeom>
              <a:rect b="b" l="l" r="r" t="t"/>
              <a:pathLst>
                <a:path extrusionOk="0" h="1895" w="2210">
                  <a:moveTo>
                    <a:pt x="480" y="0"/>
                  </a:moveTo>
                  <a:lnTo>
                    <a:pt x="96" y="114"/>
                  </a:lnTo>
                  <a:lnTo>
                    <a:pt x="611" y="533"/>
                  </a:lnTo>
                  <a:cubicBezTo>
                    <a:pt x="655" y="568"/>
                    <a:pt x="681" y="620"/>
                    <a:pt x="681" y="664"/>
                  </a:cubicBezTo>
                  <a:cubicBezTo>
                    <a:pt x="681" y="716"/>
                    <a:pt x="655" y="768"/>
                    <a:pt x="620" y="803"/>
                  </a:cubicBezTo>
                  <a:lnTo>
                    <a:pt x="428" y="1004"/>
                  </a:lnTo>
                  <a:lnTo>
                    <a:pt x="611" y="1362"/>
                  </a:lnTo>
                  <a:cubicBezTo>
                    <a:pt x="655" y="1450"/>
                    <a:pt x="620" y="1554"/>
                    <a:pt x="533" y="1615"/>
                  </a:cubicBezTo>
                  <a:lnTo>
                    <a:pt x="0" y="1895"/>
                  </a:lnTo>
                  <a:lnTo>
                    <a:pt x="2017" y="1895"/>
                  </a:lnTo>
                  <a:cubicBezTo>
                    <a:pt x="2122" y="1895"/>
                    <a:pt x="2209" y="1808"/>
                    <a:pt x="2209" y="1711"/>
                  </a:cubicBezTo>
                  <a:lnTo>
                    <a:pt x="2209" y="1275"/>
                  </a:lnTo>
                  <a:cubicBezTo>
                    <a:pt x="2209" y="864"/>
                    <a:pt x="1947" y="524"/>
                    <a:pt x="1519" y="367"/>
                  </a:cubicBezTo>
                  <a:lnTo>
                    <a:pt x="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5"/>
            <p:cNvSpPr/>
            <p:nvPr/>
          </p:nvSpPr>
          <p:spPr>
            <a:xfrm>
              <a:off x="5226924" y="1801958"/>
              <a:ext cx="35379" cy="68014"/>
            </a:xfrm>
            <a:custGeom>
              <a:rect b="b" l="l" r="r" t="t"/>
              <a:pathLst>
                <a:path extrusionOk="0" h="1363" w="709">
                  <a:moveTo>
                    <a:pt x="368" y="1"/>
                  </a:moveTo>
                  <a:lnTo>
                    <a:pt x="1" y="297"/>
                  </a:lnTo>
                  <a:lnTo>
                    <a:pt x="141" y="437"/>
                  </a:lnTo>
                  <a:cubicBezTo>
                    <a:pt x="193" y="498"/>
                    <a:pt x="219" y="586"/>
                    <a:pt x="176" y="655"/>
                  </a:cubicBezTo>
                  <a:lnTo>
                    <a:pt x="10" y="987"/>
                  </a:lnTo>
                  <a:lnTo>
                    <a:pt x="708" y="1363"/>
                  </a:lnTo>
                  <a:lnTo>
                    <a:pt x="708" y="1363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5"/>
            <p:cNvSpPr/>
            <p:nvPr/>
          </p:nvSpPr>
          <p:spPr>
            <a:xfrm>
              <a:off x="5127173" y="1783645"/>
              <a:ext cx="111127" cy="94161"/>
            </a:xfrm>
            <a:custGeom>
              <a:rect b="b" l="l" r="r" t="t"/>
              <a:pathLst>
                <a:path extrusionOk="0" h="1887" w="2227">
                  <a:moveTo>
                    <a:pt x="1703" y="1"/>
                  </a:moveTo>
                  <a:lnTo>
                    <a:pt x="690" y="359"/>
                  </a:lnTo>
                  <a:cubicBezTo>
                    <a:pt x="262" y="516"/>
                    <a:pt x="0" y="865"/>
                    <a:pt x="0" y="1267"/>
                  </a:cubicBezTo>
                  <a:lnTo>
                    <a:pt x="0" y="1703"/>
                  </a:lnTo>
                  <a:cubicBezTo>
                    <a:pt x="0" y="1800"/>
                    <a:pt x="88" y="1887"/>
                    <a:pt x="184" y="1887"/>
                  </a:cubicBezTo>
                  <a:lnTo>
                    <a:pt x="2227" y="1887"/>
                  </a:lnTo>
                  <a:lnTo>
                    <a:pt x="1694" y="1607"/>
                  </a:lnTo>
                  <a:cubicBezTo>
                    <a:pt x="1598" y="1555"/>
                    <a:pt x="1563" y="1442"/>
                    <a:pt x="1607" y="1354"/>
                  </a:cubicBezTo>
                  <a:lnTo>
                    <a:pt x="1790" y="996"/>
                  </a:lnTo>
                  <a:lnTo>
                    <a:pt x="1598" y="795"/>
                  </a:lnTo>
                  <a:cubicBezTo>
                    <a:pt x="1563" y="769"/>
                    <a:pt x="1537" y="708"/>
                    <a:pt x="1537" y="656"/>
                  </a:cubicBezTo>
                  <a:cubicBezTo>
                    <a:pt x="1537" y="603"/>
                    <a:pt x="1572" y="560"/>
                    <a:pt x="1607" y="525"/>
                  </a:cubicBezTo>
                  <a:lnTo>
                    <a:pt x="2105" y="123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65"/>
            <p:cNvSpPr/>
            <p:nvPr/>
          </p:nvSpPr>
          <p:spPr>
            <a:xfrm>
              <a:off x="5203421" y="1619373"/>
              <a:ext cx="162973" cy="122055"/>
            </a:xfrm>
            <a:custGeom>
              <a:rect b="b" l="l" r="r" t="t"/>
              <a:pathLst>
                <a:path extrusionOk="0" h="2446" w="3266">
                  <a:moveTo>
                    <a:pt x="917" y="1"/>
                  </a:moveTo>
                  <a:cubicBezTo>
                    <a:pt x="734" y="193"/>
                    <a:pt x="481" y="324"/>
                    <a:pt x="219" y="376"/>
                  </a:cubicBezTo>
                  <a:cubicBezTo>
                    <a:pt x="88" y="490"/>
                    <a:pt x="0" y="673"/>
                    <a:pt x="0" y="883"/>
                  </a:cubicBezTo>
                  <a:cubicBezTo>
                    <a:pt x="0" y="1136"/>
                    <a:pt x="114" y="1337"/>
                    <a:pt x="271" y="1442"/>
                  </a:cubicBezTo>
                  <a:cubicBezTo>
                    <a:pt x="446" y="2027"/>
                    <a:pt x="1005" y="2446"/>
                    <a:pt x="1624" y="2446"/>
                  </a:cubicBezTo>
                  <a:cubicBezTo>
                    <a:pt x="2253" y="2446"/>
                    <a:pt x="2803" y="2027"/>
                    <a:pt x="2978" y="1450"/>
                  </a:cubicBezTo>
                  <a:cubicBezTo>
                    <a:pt x="3144" y="1354"/>
                    <a:pt x="3266" y="1145"/>
                    <a:pt x="3266" y="900"/>
                  </a:cubicBezTo>
                  <a:cubicBezTo>
                    <a:pt x="3266" y="700"/>
                    <a:pt x="3179" y="507"/>
                    <a:pt x="3048" y="394"/>
                  </a:cubicBezTo>
                  <a:cubicBezTo>
                    <a:pt x="2786" y="333"/>
                    <a:pt x="2533" y="202"/>
                    <a:pt x="2349" y="1"/>
                  </a:cubicBezTo>
                  <a:cubicBezTo>
                    <a:pt x="2131" y="132"/>
                    <a:pt x="1886" y="193"/>
                    <a:pt x="1624" y="193"/>
                  </a:cubicBezTo>
                  <a:cubicBezTo>
                    <a:pt x="1380" y="193"/>
                    <a:pt x="1135" y="132"/>
                    <a:pt x="9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65"/>
            <p:cNvSpPr/>
            <p:nvPr/>
          </p:nvSpPr>
          <p:spPr>
            <a:xfrm>
              <a:off x="5215197" y="1561888"/>
              <a:ext cx="138572" cy="57135"/>
            </a:xfrm>
            <a:custGeom>
              <a:rect b="b" l="l" r="r" t="t"/>
              <a:pathLst>
                <a:path extrusionOk="0" h="1145" w="2777">
                  <a:moveTo>
                    <a:pt x="1388" y="0"/>
                  </a:moveTo>
                  <a:cubicBezTo>
                    <a:pt x="690" y="0"/>
                    <a:pt x="114" y="507"/>
                    <a:pt x="0" y="1144"/>
                  </a:cubicBezTo>
                  <a:cubicBezTo>
                    <a:pt x="201" y="1092"/>
                    <a:pt x="376" y="978"/>
                    <a:pt x="498" y="804"/>
                  </a:cubicBezTo>
                  <a:cubicBezTo>
                    <a:pt x="530" y="753"/>
                    <a:pt x="585" y="720"/>
                    <a:pt x="643" y="720"/>
                  </a:cubicBezTo>
                  <a:cubicBezTo>
                    <a:pt x="665" y="720"/>
                    <a:pt x="686" y="725"/>
                    <a:pt x="707" y="734"/>
                  </a:cubicBezTo>
                  <a:cubicBezTo>
                    <a:pt x="725" y="743"/>
                    <a:pt x="751" y="743"/>
                    <a:pt x="769" y="769"/>
                  </a:cubicBezTo>
                  <a:cubicBezTo>
                    <a:pt x="943" y="900"/>
                    <a:pt x="1170" y="970"/>
                    <a:pt x="1388" y="970"/>
                  </a:cubicBezTo>
                  <a:cubicBezTo>
                    <a:pt x="1607" y="970"/>
                    <a:pt x="1816" y="908"/>
                    <a:pt x="1991" y="778"/>
                  </a:cubicBezTo>
                  <a:cubicBezTo>
                    <a:pt x="2000" y="769"/>
                    <a:pt x="2026" y="751"/>
                    <a:pt x="2043" y="751"/>
                  </a:cubicBezTo>
                  <a:cubicBezTo>
                    <a:pt x="2075" y="732"/>
                    <a:pt x="2110" y="724"/>
                    <a:pt x="2144" y="724"/>
                  </a:cubicBezTo>
                  <a:cubicBezTo>
                    <a:pt x="2205" y="724"/>
                    <a:pt x="2263" y="750"/>
                    <a:pt x="2297" y="795"/>
                  </a:cubicBezTo>
                  <a:cubicBezTo>
                    <a:pt x="2419" y="961"/>
                    <a:pt x="2585" y="1083"/>
                    <a:pt x="2777" y="1144"/>
                  </a:cubicBezTo>
                  <a:cubicBezTo>
                    <a:pt x="2672" y="489"/>
                    <a:pt x="2078" y="0"/>
                    <a:pt x="1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" name="Google Shape;882;p65"/>
          <p:cNvGrpSpPr/>
          <p:nvPr/>
        </p:nvGrpSpPr>
        <p:grpSpPr>
          <a:xfrm>
            <a:off x="5066334" y="4142814"/>
            <a:ext cx="302895" cy="315919"/>
            <a:chOff x="5496636" y="1563634"/>
            <a:chExt cx="302895" cy="315919"/>
          </a:xfrm>
        </p:grpSpPr>
        <p:sp>
          <p:nvSpPr>
            <p:cNvPr id="883" name="Google Shape;883;p65"/>
            <p:cNvSpPr/>
            <p:nvPr/>
          </p:nvSpPr>
          <p:spPr>
            <a:xfrm>
              <a:off x="5575928" y="1628555"/>
              <a:ext cx="145159" cy="128991"/>
            </a:xfrm>
            <a:custGeom>
              <a:rect b="b" l="l" r="r" t="t"/>
              <a:pathLst>
                <a:path extrusionOk="0" h="2585" w="2909">
                  <a:moveTo>
                    <a:pt x="1476" y="0"/>
                  </a:moveTo>
                  <a:cubicBezTo>
                    <a:pt x="1398" y="105"/>
                    <a:pt x="1311" y="210"/>
                    <a:pt x="1206" y="306"/>
                  </a:cubicBezTo>
                  <a:cubicBezTo>
                    <a:pt x="918" y="533"/>
                    <a:pt x="533" y="690"/>
                    <a:pt x="123" y="734"/>
                  </a:cubicBezTo>
                  <a:cubicBezTo>
                    <a:pt x="114" y="734"/>
                    <a:pt x="71" y="734"/>
                    <a:pt x="53" y="716"/>
                  </a:cubicBezTo>
                  <a:lnTo>
                    <a:pt x="53" y="716"/>
                  </a:lnTo>
                  <a:cubicBezTo>
                    <a:pt x="53" y="804"/>
                    <a:pt x="71" y="891"/>
                    <a:pt x="88" y="978"/>
                  </a:cubicBezTo>
                  <a:cubicBezTo>
                    <a:pt x="10" y="1101"/>
                    <a:pt x="1" y="1231"/>
                    <a:pt x="36" y="1362"/>
                  </a:cubicBezTo>
                  <a:cubicBezTo>
                    <a:pt x="79" y="1528"/>
                    <a:pt x="184" y="1668"/>
                    <a:pt x="333" y="1720"/>
                  </a:cubicBezTo>
                  <a:cubicBezTo>
                    <a:pt x="464" y="1956"/>
                    <a:pt x="612" y="2148"/>
                    <a:pt x="787" y="2305"/>
                  </a:cubicBezTo>
                  <a:cubicBezTo>
                    <a:pt x="1005" y="2489"/>
                    <a:pt x="1232" y="2585"/>
                    <a:pt x="1450" y="2585"/>
                  </a:cubicBezTo>
                  <a:cubicBezTo>
                    <a:pt x="1669" y="2585"/>
                    <a:pt x="1904" y="2489"/>
                    <a:pt x="2123" y="2305"/>
                  </a:cubicBezTo>
                  <a:cubicBezTo>
                    <a:pt x="2297" y="2148"/>
                    <a:pt x="2446" y="1947"/>
                    <a:pt x="2577" y="1720"/>
                  </a:cubicBezTo>
                  <a:cubicBezTo>
                    <a:pt x="2716" y="1659"/>
                    <a:pt x="2830" y="1528"/>
                    <a:pt x="2874" y="1362"/>
                  </a:cubicBezTo>
                  <a:cubicBezTo>
                    <a:pt x="2908" y="1231"/>
                    <a:pt x="2891" y="1101"/>
                    <a:pt x="2847" y="996"/>
                  </a:cubicBezTo>
                  <a:lnTo>
                    <a:pt x="2882" y="734"/>
                  </a:lnTo>
                  <a:cubicBezTo>
                    <a:pt x="2472" y="699"/>
                    <a:pt x="2088" y="559"/>
                    <a:pt x="1791" y="341"/>
                  </a:cubicBezTo>
                  <a:cubicBezTo>
                    <a:pt x="1660" y="236"/>
                    <a:pt x="1555" y="131"/>
                    <a:pt x="14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5"/>
            <p:cNvSpPr/>
            <p:nvPr/>
          </p:nvSpPr>
          <p:spPr>
            <a:xfrm>
              <a:off x="5656966" y="1599812"/>
              <a:ext cx="60179" cy="46657"/>
            </a:xfrm>
            <a:custGeom>
              <a:rect b="b" l="l" r="r" t="t"/>
              <a:pathLst>
                <a:path extrusionOk="0" h="935" w="1206">
                  <a:moveTo>
                    <a:pt x="1" y="0"/>
                  </a:moveTo>
                  <a:lnTo>
                    <a:pt x="1" y="0"/>
                  </a:lnTo>
                  <a:cubicBezTo>
                    <a:pt x="18" y="227"/>
                    <a:pt x="149" y="445"/>
                    <a:pt x="376" y="620"/>
                  </a:cubicBezTo>
                  <a:cubicBezTo>
                    <a:pt x="595" y="795"/>
                    <a:pt x="892" y="899"/>
                    <a:pt x="1206" y="934"/>
                  </a:cubicBezTo>
                  <a:cubicBezTo>
                    <a:pt x="1171" y="751"/>
                    <a:pt x="1092" y="585"/>
                    <a:pt x="979" y="445"/>
                  </a:cubicBezTo>
                  <a:cubicBezTo>
                    <a:pt x="769" y="183"/>
                    <a:pt x="438" y="26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5"/>
            <p:cNvSpPr/>
            <p:nvPr/>
          </p:nvSpPr>
          <p:spPr>
            <a:xfrm>
              <a:off x="5578572" y="1598914"/>
              <a:ext cx="60579" cy="47106"/>
            </a:xfrm>
            <a:custGeom>
              <a:rect b="b" l="l" r="r" t="t"/>
              <a:pathLst>
                <a:path extrusionOk="0" h="944" w="1214">
                  <a:moveTo>
                    <a:pt x="1214" y="1"/>
                  </a:moveTo>
                  <a:cubicBezTo>
                    <a:pt x="777" y="36"/>
                    <a:pt x="437" y="193"/>
                    <a:pt x="236" y="455"/>
                  </a:cubicBezTo>
                  <a:cubicBezTo>
                    <a:pt x="122" y="594"/>
                    <a:pt x="44" y="760"/>
                    <a:pt x="0" y="944"/>
                  </a:cubicBezTo>
                  <a:cubicBezTo>
                    <a:pt x="690" y="891"/>
                    <a:pt x="1205" y="481"/>
                    <a:pt x="1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5"/>
            <p:cNvSpPr/>
            <p:nvPr/>
          </p:nvSpPr>
          <p:spPr>
            <a:xfrm>
              <a:off x="5656966" y="1805901"/>
              <a:ext cx="29690" cy="64521"/>
            </a:xfrm>
            <a:custGeom>
              <a:rect b="b" l="l" r="r" t="t"/>
              <a:pathLst>
                <a:path extrusionOk="0" h="1293" w="595">
                  <a:moveTo>
                    <a:pt x="595" y="0"/>
                  </a:moveTo>
                  <a:lnTo>
                    <a:pt x="1" y="245"/>
                  </a:lnTo>
                  <a:lnTo>
                    <a:pt x="1" y="1292"/>
                  </a:lnTo>
                  <a:lnTo>
                    <a:pt x="481" y="969"/>
                  </a:lnTo>
                  <a:lnTo>
                    <a:pt x="263" y="681"/>
                  </a:lnTo>
                  <a:cubicBezTo>
                    <a:pt x="219" y="611"/>
                    <a:pt x="219" y="524"/>
                    <a:pt x="263" y="463"/>
                  </a:cubicBezTo>
                  <a:lnTo>
                    <a:pt x="5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5"/>
            <p:cNvSpPr/>
            <p:nvPr/>
          </p:nvSpPr>
          <p:spPr>
            <a:xfrm>
              <a:off x="5613004" y="1807647"/>
              <a:ext cx="25748" cy="62774"/>
            </a:xfrm>
            <a:custGeom>
              <a:rect b="b" l="l" r="r" t="t"/>
              <a:pathLst>
                <a:path extrusionOk="0" h="1258" w="516">
                  <a:moveTo>
                    <a:pt x="0" y="0"/>
                  </a:moveTo>
                  <a:lnTo>
                    <a:pt x="262" y="437"/>
                  </a:lnTo>
                  <a:cubicBezTo>
                    <a:pt x="306" y="498"/>
                    <a:pt x="297" y="576"/>
                    <a:pt x="253" y="646"/>
                  </a:cubicBezTo>
                  <a:lnTo>
                    <a:pt x="35" y="943"/>
                  </a:lnTo>
                  <a:lnTo>
                    <a:pt x="515" y="1257"/>
                  </a:lnTo>
                  <a:lnTo>
                    <a:pt x="515" y="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5"/>
            <p:cNvSpPr/>
            <p:nvPr/>
          </p:nvSpPr>
          <p:spPr>
            <a:xfrm>
              <a:off x="5611257" y="1763635"/>
              <a:ext cx="73652" cy="37924"/>
            </a:xfrm>
            <a:custGeom>
              <a:rect b="b" l="l" r="r" t="t"/>
              <a:pathLst>
                <a:path extrusionOk="0" h="760" w="1476">
                  <a:moveTo>
                    <a:pt x="1476" y="0"/>
                  </a:moveTo>
                  <a:cubicBezTo>
                    <a:pt x="1240" y="166"/>
                    <a:pt x="987" y="253"/>
                    <a:pt x="734" y="253"/>
                  </a:cubicBezTo>
                  <a:cubicBezTo>
                    <a:pt x="480" y="253"/>
                    <a:pt x="245" y="166"/>
                    <a:pt x="0" y="9"/>
                  </a:cubicBezTo>
                  <a:lnTo>
                    <a:pt x="0" y="480"/>
                  </a:lnTo>
                  <a:lnTo>
                    <a:pt x="734" y="760"/>
                  </a:lnTo>
                  <a:lnTo>
                    <a:pt x="1476" y="463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5"/>
            <p:cNvSpPr/>
            <p:nvPr/>
          </p:nvSpPr>
          <p:spPr>
            <a:xfrm>
              <a:off x="5496636" y="1797168"/>
              <a:ext cx="122055" cy="82385"/>
            </a:xfrm>
            <a:custGeom>
              <a:rect b="b" l="l" r="r" t="t"/>
              <a:pathLst>
                <a:path extrusionOk="0" h="1651" w="2446">
                  <a:moveTo>
                    <a:pt x="1756" y="0"/>
                  </a:moveTo>
                  <a:lnTo>
                    <a:pt x="682" y="385"/>
                  </a:lnTo>
                  <a:cubicBezTo>
                    <a:pt x="263" y="542"/>
                    <a:pt x="1" y="891"/>
                    <a:pt x="1" y="1293"/>
                  </a:cubicBezTo>
                  <a:lnTo>
                    <a:pt x="1" y="1467"/>
                  </a:lnTo>
                  <a:cubicBezTo>
                    <a:pt x="1" y="1563"/>
                    <a:pt x="88" y="1651"/>
                    <a:pt x="184" y="1651"/>
                  </a:cubicBezTo>
                  <a:lnTo>
                    <a:pt x="2446" y="1651"/>
                  </a:lnTo>
                  <a:lnTo>
                    <a:pt x="1992" y="1354"/>
                  </a:lnTo>
                  <a:cubicBezTo>
                    <a:pt x="1948" y="1336"/>
                    <a:pt x="1930" y="1293"/>
                    <a:pt x="1922" y="1240"/>
                  </a:cubicBezTo>
                  <a:cubicBezTo>
                    <a:pt x="1904" y="1179"/>
                    <a:pt x="1922" y="1136"/>
                    <a:pt x="1948" y="1092"/>
                  </a:cubicBezTo>
                  <a:lnTo>
                    <a:pt x="2210" y="734"/>
                  </a:lnTo>
                  <a:lnTo>
                    <a:pt x="17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5"/>
            <p:cNvSpPr/>
            <p:nvPr/>
          </p:nvSpPr>
          <p:spPr>
            <a:xfrm>
              <a:off x="5677026" y="1798465"/>
              <a:ext cx="122504" cy="81088"/>
            </a:xfrm>
            <a:custGeom>
              <a:rect b="b" l="l" r="r" t="t"/>
              <a:pathLst>
                <a:path extrusionOk="0" h="1625" w="2455">
                  <a:moveTo>
                    <a:pt x="760" y="1"/>
                  </a:moveTo>
                  <a:lnTo>
                    <a:pt x="245" y="717"/>
                  </a:lnTo>
                  <a:lnTo>
                    <a:pt x="498" y="1066"/>
                  </a:lnTo>
                  <a:cubicBezTo>
                    <a:pt x="524" y="1110"/>
                    <a:pt x="542" y="1153"/>
                    <a:pt x="524" y="1214"/>
                  </a:cubicBezTo>
                  <a:cubicBezTo>
                    <a:pt x="516" y="1267"/>
                    <a:pt x="481" y="1310"/>
                    <a:pt x="455" y="1328"/>
                  </a:cubicBezTo>
                  <a:lnTo>
                    <a:pt x="1" y="1625"/>
                  </a:lnTo>
                  <a:lnTo>
                    <a:pt x="2262" y="1625"/>
                  </a:lnTo>
                  <a:cubicBezTo>
                    <a:pt x="2358" y="1625"/>
                    <a:pt x="2445" y="1537"/>
                    <a:pt x="2445" y="1441"/>
                  </a:cubicBezTo>
                  <a:lnTo>
                    <a:pt x="2445" y="1267"/>
                  </a:lnTo>
                  <a:cubicBezTo>
                    <a:pt x="2454" y="865"/>
                    <a:pt x="2192" y="507"/>
                    <a:pt x="1764" y="359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5"/>
            <p:cNvSpPr/>
            <p:nvPr/>
          </p:nvSpPr>
          <p:spPr>
            <a:xfrm>
              <a:off x="5604271" y="1563634"/>
              <a:ext cx="87175" cy="24451"/>
            </a:xfrm>
            <a:custGeom>
              <a:rect b="b" l="l" r="r" t="t"/>
              <a:pathLst>
                <a:path extrusionOk="0" h="490" w="1747">
                  <a:moveTo>
                    <a:pt x="874" y="0"/>
                  </a:moveTo>
                  <a:cubicBezTo>
                    <a:pt x="507" y="0"/>
                    <a:pt x="184" y="192"/>
                    <a:pt x="0" y="489"/>
                  </a:cubicBezTo>
                  <a:cubicBezTo>
                    <a:pt x="254" y="385"/>
                    <a:pt x="533" y="332"/>
                    <a:pt x="874" y="332"/>
                  </a:cubicBezTo>
                  <a:cubicBezTo>
                    <a:pt x="1205" y="341"/>
                    <a:pt x="1494" y="393"/>
                    <a:pt x="1747" y="489"/>
                  </a:cubicBezTo>
                  <a:cubicBezTo>
                    <a:pt x="1572" y="192"/>
                    <a:pt x="1249" y="0"/>
                    <a:pt x="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" name="Google Shape;892;p65"/>
          <p:cNvSpPr/>
          <p:nvPr/>
        </p:nvSpPr>
        <p:spPr>
          <a:xfrm>
            <a:off x="5872028" y="2898175"/>
            <a:ext cx="1913700" cy="1863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65"/>
          <p:cNvSpPr/>
          <p:nvPr/>
        </p:nvSpPr>
        <p:spPr>
          <a:xfrm>
            <a:off x="5853374" y="2898175"/>
            <a:ext cx="1572900" cy="1863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65"/>
          <p:cNvSpPr/>
          <p:nvPr/>
        </p:nvSpPr>
        <p:spPr>
          <a:xfrm>
            <a:off x="5872028" y="4178013"/>
            <a:ext cx="1913700" cy="1863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65"/>
          <p:cNvSpPr/>
          <p:nvPr/>
        </p:nvSpPr>
        <p:spPr>
          <a:xfrm>
            <a:off x="5853372" y="4178025"/>
            <a:ext cx="1181700" cy="1863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65"/>
          <p:cNvSpPr txBox="1"/>
          <p:nvPr/>
        </p:nvSpPr>
        <p:spPr>
          <a:xfrm>
            <a:off x="7905904" y="2844925"/>
            <a:ext cx="564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152s</a:t>
            </a:r>
            <a:endParaRPr b="1" sz="160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7" name="Google Shape;897;p65"/>
          <p:cNvSpPr txBox="1"/>
          <p:nvPr/>
        </p:nvSpPr>
        <p:spPr>
          <a:xfrm>
            <a:off x="7905904" y="4133863"/>
            <a:ext cx="564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130s</a:t>
            </a:r>
            <a:endParaRPr b="1" sz="16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8" name="Google Shape;898;p65"/>
          <p:cNvSpPr txBox="1"/>
          <p:nvPr/>
        </p:nvSpPr>
        <p:spPr>
          <a:xfrm>
            <a:off x="4786400" y="3475563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1</a:t>
            </a:r>
            <a:r>
              <a:rPr lang="en" sz="16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 game iteration with failure.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66"/>
          <p:cNvSpPr txBox="1"/>
          <p:nvPr>
            <p:ph idx="1" type="subTitle"/>
          </p:nvPr>
        </p:nvSpPr>
        <p:spPr>
          <a:xfrm>
            <a:off x="1777706" y="2979175"/>
            <a:ext cx="5588700" cy="48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is good but images are outstanding</a:t>
            </a:r>
            <a:r>
              <a:rPr lang="en"/>
              <a:t>…</a:t>
            </a:r>
            <a:endParaRPr/>
          </a:p>
        </p:txBody>
      </p:sp>
      <p:sp>
        <p:nvSpPr>
          <p:cNvPr id="904" name="Google Shape;904;p66"/>
          <p:cNvSpPr txBox="1"/>
          <p:nvPr>
            <p:ph type="title"/>
          </p:nvPr>
        </p:nvSpPr>
        <p:spPr>
          <a:xfrm>
            <a:off x="1777594" y="954300"/>
            <a:ext cx="5588700" cy="20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905" name="Google Shape;905;p66"/>
          <p:cNvSpPr/>
          <p:nvPr/>
        </p:nvSpPr>
        <p:spPr>
          <a:xfrm>
            <a:off x="3878610" y="814478"/>
            <a:ext cx="178090" cy="212127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283" y="2853"/>
                </a:lnTo>
                <a:lnTo>
                  <a:pt x="1" y="4280"/>
                </a:lnTo>
                <a:lnTo>
                  <a:pt x="2283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2" y="4280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66"/>
          <p:cNvSpPr/>
          <p:nvPr/>
        </p:nvSpPr>
        <p:spPr>
          <a:xfrm>
            <a:off x="7805799" y="2314921"/>
            <a:ext cx="81599" cy="96516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4" y="1285"/>
                </a:lnTo>
                <a:lnTo>
                  <a:pt x="0" y="1970"/>
                </a:lnTo>
                <a:lnTo>
                  <a:pt x="1084" y="2597"/>
                </a:lnTo>
                <a:lnTo>
                  <a:pt x="1655" y="3881"/>
                </a:lnTo>
                <a:lnTo>
                  <a:pt x="2254" y="2597"/>
                </a:lnTo>
                <a:lnTo>
                  <a:pt x="3281" y="1970"/>
                </a:lnTo>
                <a:lnTo>
                  <a:pt x="2254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66"/>
          <p:cNvSpPr/>
          <p:nvPr/>
        </p:nvSpPr>
        <p:spPr>
          <a:xfrm>
            <a:off x="867428" y="1302151"/>
            <a:ext cx="144028" cy="170979"/>
          </a:xfrm>
          <a:custGeom>
            <a:rect b="b" l="l" r="r" t="t"/>
            <a:pathLst>
              <a:path extrusionOk="0" h="6877" w="5793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6"/>
                </a:lnTo>
                <a:lnTo>
                  <a:pt x="3938" y="4594"/>
                </a:lnTo>
                <a:lnTo>
                  <a:pt x="5792" y="3424"/>
                </a:lnTo>
                <a:lnTo>
                  <a:pt x="3938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66"/>
          <p:cNvSpPr/>
          <p:nvPr/>
        </p:nvSpPr>
        <p:spPr>
          <a:xfrm>
            <a:off x="2487252" y="717973"/>
            <a:ext cx="178090" cy="212127"/>
          </a:xfrm>
          <a:custGeom>
            <a:rect b="b" l="l" r="r" t="t"/>
            <a:pathLst>
              <a:path extrusionOk="0" h="8532" w="7163">
                <a:moveTo>
                  <a:pt x="3596" y="1"/>
                </a:moveTo>
                <a:lnTo>
                  <a:pt x="2312" y="2854"/>
                </a:lnTo>
                <a:lnTo>
                  <a:pt x="1" y="4252"/>
                </a:lnTo>
                <a:lnTo>
                  <a:pt x="2312" y="5679"/>
                </a:lnTo>
                <a:lnTo>
                  <a:pt x="3596" y="8532"/>
                </a:lnTo>
                <a:lnTo>
                  <a:pt x="4851" y="5679"/>
                </a:lnTo>
                <a:lnTo>
                  <a:pt x="7162" y="4252"/>
                </a:lnTo>
                <a:lnTo>
                  <a:pt x="4851" y="2854"/>
                </a:lnTo>
                <a:lnTo>
                  <a:pt x="359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66"/>
          <p:cNvSpPr/>
          <p:nvPr/>
        </p:nvSpPr>
        <p:spPr>
          <a:xfrm>
            <a:off x="5008578" y="930111"/>
            <a:ext cx="80903" cy="96491"/>
          </a:xfrm>
          <a:custGeom>
            <a:rect b="b" l="l" r="r" t="t"/>
            <a:pathLst>
              <a:path extrusionOk="0" h="3881" w="3254">
                <a:moveTo>
                  <a:pt x="1656" y="0"/>
                </a:moveTo>
                <a:lnTo>
                  <a:pt x="1028" y="1313"/>
                </a:lnTo>
                <a:lnTo>
                  <a:pt x="1" y="1940"/>
                </a:lnTo>
                <a:lnTo>
                  <a:pt x="1028" y="2597"/>
                </a:lnTo>
                <a:lnTo>
                  <a:pt x="1656" y="3881"/>
                </a:lnTo>
                <a:lnTo>
                  <a:pt x="2226" y="2597"/>
                </a:lnTo>
                <a:lnTo>
                  <a:pt x="3253" y="1940"/>
                </a:lnTo>
                <a:lnTo>
                  <a:pt x="2226" y="1313"/>
                </a:lnTo>
                <a:lnTo>
                  <a:pt x="165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66"/>
          <p:cNvSpPr/>
          <p:nvPr/>
        </p:nvSpPr>
        <p:spPr>
          <a:xfrm>
            <a:off x="6181884" y="738546"/>
            <a:ext cx="144028" cy="170979"/>
          </a:xfrm>
          <a:custGeom>
            <a:rect b="b" l="l" r="r" t="t"/>
            <a:pathLst>
              <a:path extrusionOk="0" h="6877" w="5793">
                <a:moveTo>
                  <a:pt x="2911" y="0"/>
                </a:moveTo>
                <a:lnTo>
                  <a:pt x="1883" y="2283"/>
                </a:lnTo>
                <a:lnTo>
                  <a:pt x="0" y="3424"/>
                </a:lnTo>
                <a:lnTo>
                  <a:pt x="1883" y="4566"/>
                </a:lnTo>
                <a:lnTo>
                  <a:pt x="2911" y="6877"/>
                </a:lnTo>
                <a:lnTo>
                  <a:pt x="3938" y="4566"/>
                </a:lnTo>
                <a:lnTo>
                  <a:pt x="5792" y="3424"/>
                </a:lnTo>
                <a:lnTo>
                  <a:pt x="3938" y="2283"/>
                </a:lnTo>
                <a:lnTo>
                  <a:pt x="291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66"/>
          <p:cNvSpPr/>
          <p:nvPr/>
        </p:nvSpPr>
        <p:spPr>
          <a:xfrm>
            <a:off x="850393" y="2402690"/>
            <a:ext cx="178090" cy="212127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66"/>
          <p:cNvSpPr/>
          <p:nvPr/>
        </p:nvSpPr>
        <p:spPr>
          <a:xfrm>
            <a:off x="1686487" y="997200"/>
            <a:ext cx="81599" cy="96516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66"/>
          <p:cNvSpPr/>
          <p:nvPr/>
        </p:nvSpPr>
        <p:spPr>
          <a:xfrm>
            <a:off x="7556059" y="1053284"/>
            <a:ext cx="144028" cy="170979"/>
          </a:xfrm>
          <a:custGeom>
            <a:rect b="b" l="l" r="r" t="t"/>
            <a:pathLst>
              <a:path extrusionOk="0" h="6877" w="5793">
                <a:moveTo>
                  <a:pt x="2911" y="0"/>
                </a:moveTo>
                <a:lnTo>
                  <a:pt x="1883" y="2283"/>
                </a:lnTo>
                <a:lnTo>
                  <a:pt x="0" y="3424"/>
                </a:lnTo>
                <a:lnTo>
                  <a:pt x="1883" y="4566"/>
                </a:lnTo>
                <a:lnTo>
                  <a:pt x="2911" y="6877"/>
                </a:lnTo>
                <a:lnTo>
                  <a:pt x="3938" y="4566"/>
                </a:lnTo>
                <a:lnTo>
                  <a:pt x="5792" y="3424"/>
                </a:lnTo>
                <a:lnTo>
                  <a:pt x="3938" y="2283"/>
                </a:lnTo>
                <a:lnTo>
                  <a:pt x="291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4" name="Google Shape;914;p66"/>
          <p:cNvGrpSpPr/>
          <p:nvPr/>
        </p:nvGrpSpPr>
        <p:grpSpPr>
          <a:xfrm>
            <a:off x="713222" y="3544382"/>
            <a:ext cx="1952200" cy="1059439"/>
            <a:chOff x="541361" y="3067943"/>
            <a:chExt cx="2830096" cy="1535864"/>
          </a:xfrm>
        </p:grpSpPr>
        <p:sp>
          <p:nvSpPr>
            <p:cNvPr id="915" name="Google Shape;915;p66"/>
            <p:cNvSpPr/>
            <p:nvPr/>
          </p:nvSpPr>
          <p:spPr>
            <a:xfrm>
              <a:off x="541361" y="3876535"/>
              <a:ext cx="912676" cy="707441"/>
            </a:xfrm>
            <a:custGeom>
              <a:rect b="b" l="l" r="r" t="t"/>
              <a:pathLst>
                <a:path extrusionOk="0" h="28417" w="36661">
                  <a:moveTo>
                    <a:pt x="3422" y="0"/>
                  </a:moveTo>
                  <a:cubicBezTo>
                    <a:pt x="2359" y="0"/>
                    <a:pt x="1293" y="51"/>
                    <a:pt x="234" y="163"/>
                  </a:cubicBezTo>
                  <a:lnTo>
                    <a:pt x="1" y="163"/>
                  </a:lnTo>
                  <a:cubicBezTo>
                    <a:pt x="67" y="297"/>
                    <a:pt x="101" y="430"/>
                    <a:pt x="134" y="564"/>
                  </a:cubicBezTo>
                  <a:cubicBezTo>
                    <a:pt x="901" y="3032"/>
                    <a:pt x="2002" y="5367"/>
                    <a:pt x="3370" y="7602"/>
                  </a:cubicBezTo>
                  <a:cubicBezTo>
                    <a:pt x="3436" y="7735"/>
                    <a:pt x="3536" y="7902"/>
                    <a:pt x="3636" y="8036"/>
                  </a:cubicBezTo>
                  <a:cubicBezTo>
                    <a:pt x="4771" y="9803"/>
                    <a:pt x="6038" y="11505"/>
                    <a:pt x="7473" y="13073"/>
                  </a:cubicBezTo>
                  <a:cubicBezTo>
                    <a:pt x="7639" y="13206"/>
                    <a:pt x="7773" y="13373"/>
                    <a:pt x="7940" y="13540"/>
                  </a:cubicBezTo>
                  <a:cubicBezTo>
                    <a:pt x="9841" y="15574"/>
                    <a:pt x="11976" y="17409"/>
                    <a:pt x="14211" y="18977"/>
                  </a:cubicBezTo>
                  <a:cubicBezTo>
                    <a:pt x="14478" y="19177"/>
                    <a:pt x="14711" y="19344"/>
                    <a:pt x="14978" y="19510"/>
                  </a:cubicBezTo>
                  <a:cubicBezTo>
                    <a:pt x="21316" y="23747"/>
                    <a:pt x="29088" y="26382"/>
                    <a:pt x="36460" y="28350"/>
                  </a:cubicBezTo>
                  <a:cubicBezTo>
                    <a:pt x="36527" y="28383"/>
                    <a:pt x="36593" y="28383"/>
                    <a:pt x="36660" y="28417"/>
                  </a:cubicBezTo>
                  <a:cubicBezTo>
                    <a:pt x="36627" y="28250"/>
                    <a:pt x="36627" y="28050"/>
                    <a:pt x="36593" y="27883"/>
                  </a:cubicBezTo>
                  <a:cubicBezTo>
                    <a:pt x="35759" y="23146"/>
                    <a:pt x="33891" y="18576"/>
                    <a:pt x="31156" y="14607"/>
                  </a:cubicBezTo>
                  <a:cubicBezTo>
                    <a:pt x="30989" y="14340"/>
                    <a:pt x="30823" y="14107"/>
                    <a:pt x="30622" y="13840"/>
                  </a:cubicBezTo>
                  <a:cubicBezTo>
                    <a:pt x="28754" y="11271"/>
                    <a:pt x="26519" y="8936"/>
                    <a:pt x="23984" y="6968"/>
                  </a:cubicBezTo>
                  <a:cubicBezTo>
                    <a:pt x="23351" y="6468"/>
                    <a:pt x="22683" y="6001"/>
                    <a:pt x="22016" y="5567"/>
                  </a:cubicBezTo>
                  <a:cubicBezTo>
                    <a:pt x="21816" y="5434"/>
                    <a:pt x="21649" y="5334"/>
                    <a:pt x="21449" y="5200"/>
                  </a:cubicBezTo>
                  <a:cubicBezTo>
                    <a:pt x="19715" y="4099"/>
                    <a:pt x="17880" y="3165"/>
                    <a:pt x="15979" y="2432"/>
                  </a:cubicBezTo>
                  <a:cubicBezTo>
                    <a:pt x="15812" y="2365"/>
                    <a:pt x="15645" y="2298"/>
                    <a:pt x="15478" y="2231"/>
                  </a:cubicBezTo>
                  <a:cubicBezTo>
                    <a:pt x="12843" y="1231"/>
                    <a:pt x="10108" y="564"/>
                    <a:pt x="7339" y="230"/>
                  </a:cubicBezTo>
                  <a:cubicBezTo>
                    <a:pt x="7172" y="197"/>
                    <a:pt x="7006" y="197"/>
                    <a:pt x="6839" y="163"/>
                  </a:cubicBezTo>
                  <a:cubicBezTo>
                    <a:pt x="5713" y="59"/>
                    <a:pt x="4570" y="0"/>
                    <a:pt x="3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6"/>
            <p:cNvSpPr/>
            <p:nvPr/>
          </p:nvSpPr>
          <p:spPr>
            <a:xfrm>
              <a:off x="541361" y="3880592"/>
              <a:ext cx="912676" cy="703383"/>
            </a:xfrm>
            <a:custGeom>
              <a:rect b="b" l="l" r="r" t="t"/>
              <a:pathLst>
                <a:path extrusionOk="0" h="28254" w="36661">
                  <a:moveTo>
                    <a:pt x="1" y="0"/>
                  </a:moveTo>
                  <a:cubicBezTo>
                    <a:pt x="67" y="134"/>
                    <a:pt x="101" y="267"/>
                    <a:pt x="134" y="401"/>
                  </a:cubicBezTo>
                  <a:cubicBezTo>
                    <a:pt x="2536" y="1368"/>
                    <a:pt x="4871" y="2569"/>
                    <a:pt x="7072" y="3936"/>
                  </a:cubicBezTo>
                  <a:cubicBezTo>
                    <a:pt x="9107" y="5171"/>
                    <a:pt x="11042" y="6505"/>
                    <a:pt x="12910" y="7939"/>
                  </a:cubicBezTo>
                  <a:cubicBezTo>
                    <a:pt x="9741" y="7772"/>
                    <a:pt x="6539" y="7606"/>
                    <a:pt x="3370" y="7439"/>
                  </a:cubicBezTo>
                  <a:lnTo>
                    <a:pt x="3370" y="7439"/>
                  </a:lnTo>
                  <a:cubicBezTo>
                    <a:pt x="3436" y="7572"/>
                    <a:pt x="3536" y="7739"/>
                    <a:pt x="3636" y="7873"/>
                  </a:cubicBezTo>
                  <a:lnTo>
                    <a:pt x="13310" y="8373"/>
                  </a:lnTo>
                  <a:cubicBezTo>
                    <a:pt x="13343" y="8373"/>
                    <a:pt x="13410" y="8373"/>
                    <a:pt x="13443" y="8340"/>
                  </a:cubicBezTo>
                  <a:cubicBezTo>
                    <a:pt x="15712" y="10074"/>
                    <a:pt x="17913" y="11909"/>
                    <a:pt x="20115" y="13743"/>
                  </a:cubicBezTo>
                  <a:cubicBezTo>
                    <a:pt x="18881" y="13743"/>
                    <a:pt x="17680" y="13710"/>
                    <a:pt x="16479" y="13643"/>
                  </a:cubicBezTo>
                  <a:cubicBezTo>
                    <a:pt x="13477" y="13510"/>
                    <a:pt x="10475" y="13276"/>
                    <a:pt x="7473" y="12910"/>
                  </a:cubicBezTo>
                  <a:lnTo>
                    <a:pt x="7473" y="12910"/>
                  </a:lnTo>
                  <a:cubicBezTo>
                    <a:pt x="7639" y="13043"/>
                    <a:pt x="7773" y="13210"/>
                    <a:pt x="7940" y="13377"/>
                  </a:cubicBezTo>
                  <a:cubicBezTo>
                    <a:pt x="11976" y="13877"/>
                    <a:pt x="16079" y="14144"/>
                    <a:pt x="20182" y="14177"/>
                  </a:cubicBezTo>
                  <a:cubicBezTo>
                    <a:pt x="20282" y="14177"/>
                    <a:pt x="20382" y="14077"/>
                    <a:pt x="20382" y="13977"/>
                  </a:cubicBezTo>
                  <a:cubicBezTo>
                    <a:pt x="20815" y="14344"/>
                    <a:pt x="21249" y="14711"/>
                    <a:pt x="21683" y="15078"/>
                  </a:cubicBezTo>
                  <a:cubicBezTo>
                    <a:pt x="23551" y="16646"/>
                    <a:pt x="25385" y="18213"/>
                    <a:pt x="27220" y="19781"/>
                  </a:cubicBezTo>
                  <a:cubicBezTo>
                    <a:pt x="25752" y="19748"/>
                    <a:pt x="24251" y="19681"/>
                    <a:pt x="22783" y="19614"/>
                  </a:cubicBezTo>
                  <a:cubicBezTo>
                    <a:pt x="19915" y="19414"/>
                    <a:pt x="17079" y="19181"/>
                    <a:pt x="14211" y="18814"/>
                  </a:cubicBezTo>
                  <a:lnTo>
                    <a:pt x="14211" y="18814"/>
                  </a:lnTo>
                  <a:cubicBezTo>
                    <a:pt x="14478" y="19014"/>
                    <a:pt x="14711" y="19181"/>
                    <a:pt x="14978" y="19347"/>
                  </a:cubicBezTo>
                  <a:cubicBezTo>
                    <a:pt x="19114" y="19814"/>
                    <a:pt x="23284" y="20115"/>
                    <a:pt x="27420" y="20215"/>
                  </a:cubicBezTo>
                  <a:cubicBezTo>
                    <a:pt x="27520" y="20215"/>
                    <a:pt x="27587" y="20181"/>
                    <a:pt x="27620" y="20148"/>
                  </a:cubicBezTo>
                  <a:cubicBezTo>
                    <a:pt x="30622" y="22750"/>
                    <a:pt x="33591" y="25418"/>
                    <a:pt x="36460" y="28187"/>
                  </a:cubicBezTo>
                  <a:cubicBezTo>
                    <a:pt x="36527" y="28220"/>
                    <a:pt x="36593" y="28254"/>
                    <a:pt x="36660" y="28254"/>
                  </a:cubicBezTo>
                  <a:cubicBezTo>
                    <a:pt x="36627" y="28087"/>
                    <a:pt x="36593" y="27920"/>
                    <a:pt x="36560" y="27720"/>
                  </a:cubicBezTo>
                  <a:cubicBezTo>
                    <a:pt x="34992" y="26219"/>
                    <a:pt x="33391" y="24718"/>
                    <a:pt x="31790" y="23250"/>
                  </a:cubicBezTo>
                  <a:cubicBezTo>
                    <a:pt x="31857" y="23217"/>
                    <a:pt x="31890" y="23184"/>
                    <a:pt x="31890" y="23083"/>
                  </a:cubicBezTo>
                  <a:cubicBezTo>
                    <a:pt x="31823" y="21849"/>
                    <a:pt x="31757" y="20648"/>
                    <a:pt x="31656" y="19414"/>
                  </a:cubicBezTo>
                  <a:cubicBezTo>
                    <a:pt x="31523" y="17746"/>
                    <a:pt x="31356" y="16112"/>
                    <a:pt x="31156" y="14444"/>
                  </a:cubicBezTo>
                  <a:cubicBezTo>
                    <a:pt x="30989" y="14177"/>
                    <a:pt x="30823" y="13944"/>
                    <a:pt x="30622" y="13710"/>
                  </a:cubicBezTo>
                  <a:lnTo>
                    <a:pt x="30622" y="13710"/>
                  </a:lnTo>
                  <a:cubicBezTo>
                    <a:pt x="31023" y="16779"/>
                    <a:pt x="31290" y="19848"/>
                    <a:pt x="31456" y="22950"/>
                  </a:cubicBezTo>
                  <a:cubicBezTo>
                    <a:pt x="30556" y="22149"/>
                    <a:pt x="29688" y="21382"/>
                    <a:pt x="28788" y="20582"/>
                  </a:cubicBezTo>
                  <a:cubicBezTo>
                    <a:pt x="27620" y="19581"/>
                    <a:pt x="26453" y="18547"/>
                    <a:pt x="25252" y="17546"/>
                  </a:cubicBezTo>
                  <a:cubicBezTo>
                    <a:pt x="25285" y="17513"/>
                    <a:pt x="25285" y="17479"/>
                    <a:pt x="25285" y="17413"/>
                  </a:cubicBezTo>
                  <a:cubicBezTo>
                    <a:pt x="25052" y="16212"/>
                    <a:pt x="24785" y="15011"/>
                    <a:pt x="24485" y="13810"/>
                  </a:cubicBezTo>
                  <a:cubicBezTo>
                    <a:pt x="23818" y="10975"/>
                    <a:pt x="22984" y="8173"/>
                    <a:pt x="22016" y="5404"/>
                  </a:cubicBezTo>
                  <a:cubicBezTo>
                    <a:pt x="21816" y="5271"/>
                    <a:pt x="21649" y="5171"/>
                    <a:pt x="21449" y="5037"/>
                  </a:cubicBezTo>
                  <a:lnTo>
                    <a:pt x="21449" y="5037"/>
                  </a:lnTo>
                  <a:cubicBezTo>
                    <a:pt x="21449" y="5071"/>
                    <a:pt x="21449" y="5104"/>
                    <a:pt x="21483" y="5137"/>
                  </a:cubicBezTo>
                  <a:cubicBezTo>
                    <a:pt x="22850" y="9040"/>
                    <a:pt x="23951" y="13076"/>
                    <a:pt x="24785" y="17146"/>
                  </a:cubicBezTo>
                  <a:cubicBezTo>
                    <a:pt x="23584" y="16112"/>
                    <a:pt x="22350" y="15078"/>
                    <a:pt x="21116" y="14044"/>
                  </a:cubicBezTo>
                  <a:cubicBezTo>
                    <a:pt x="20048" y="13110"/>
                    <a:pt x="18947" y="12209"/>
                    <a:pt x="17880" y="11308"/>
                  </a:cubicBezTo>
                  <a:cubicBezTo>
                    <a:pt x="17913" y="11275"/>
                    <a:pt x="17947" y="11208"/>
                    <a:pt x="17947" y="11142"/>
                  </a:cubicBezTo>
                  <a:cubicBezTo>
                    <a:pt x="17580" y="8139"/>
                    <a:pt x="16913" y="5137"/>
                    <a:pt x="15979" y="2269"/>
                  </a:cubicBezTo>
                  <a:cubicBezTo>
                    <a:pt x="15812" y="2202"/>
                    <a:pt x="15645" y="2135"/>
                    <a:pt x="15478" y="2068"/>
                  </a:cubicBezTo>
                  <a:lnTo>
                    <a:pt x="15478" y="2068"/>
                  </a:lnTo>
                  <a:cubicBezTo>
                    <a:pt x="16446" y="4970"/>
                    <a:pt x="17113" y="7973"/>
                    <a:pt x="17480" y="11008"/>
                  </a:cubicBezTo>
                  <a:cubicBezTo>
                    <a:pt x="16312" y="10041"/>
                    <a:pt x="15111" y="9073"/>
                    <a:pt x="13910" y="8173"/>
                  </a:cubicBezTo>
                  <a:cubicBezTo>
                    <a:pt x="12543" y="7105"/>
                    <a:pt x="11142" y="6105"/>
                    <a:pt x="9707" y="5137"/>
                  </a:cubicBezTo>
                  <a:cubicBezTo>
                    <a:pt x="9741" y="5071"/>
                    <a:pt x="9741" y="5004"/>
                    <a:pt x="9707" y="4937"/>
                  </a:cubicBezTo>
                  <a:cubicBezTo>
                    <a:pt x="8940" y="3303"/>
                    <a:pt x="8140" y="1701"/>
                    <a:pt x="7339" y="67"/>
                  </a:cubicBezTo>
                  <a:cubicBezTo>
                    <a:pt x="7172" y="34"/>
                    <a:pt x="7006" y="34"/>
                    <a:pt x="6839" y="0"/>
                  </a:cubicBezTo>
                  <a:lnTo>
                    <a:pt x="6839" y="0"/>
                  </a:lnTo>
                  <a:lnTo>
                    <a:pt x="9140" y="4737"/>
                  </a:lnTo>
                  <a:cubicBezTo>
                    <a:pt x="6338" y="2902"/>
                    <a:pt x="3370" y="1234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6"/>
            <p:cNvSpPr/>
            <p:nvPr/>
          </p:nvSpPr>
          <p:spPr>
            <a:xfrm>
              <a:off x="759754" y="3241968"/>
              <a:ext cx="769828" cy="1317145"/>
            </a:xfrm>
            <a:custGeom>
              <a:rect b="b" l="l" r="r" t="t"/>
              <a:pathLst>
                <a:path extrusionOk="0" h="52908" w="30923">
                  <a:moveTo>
                    <a:pt x="2232" y="0"/>
                  </a:moveTo>
                  <a:cubicBezTo>
                    <a:pt x="2200" y="0"/>
                    <a:pt x="2168" y="1"/>
                    <a:pt x="2135" y="3"/>
                  </a:cubicBezTo>
                  <a:cubicBezTo>
                    <a:pt x="2002" y="3"/>
                    <a:pt x="1868" y="36"/>
                    <a:pt x="1735" y="69"/>
                  </a:cubicBezTo>
                  <a:cubicBezTo>
                    <a:pt x="1001" y="303"/>
                    <a:pt x="501" y="937"/>
                    <a:pt x="234" y="1637"/>
                  </a:cubicBezTo>
                  <a:cubicBezTo>
                    <a:pt x="0" y="2338"/>
                    <a:pt x="0" y="3105"/>
                    <a:pt x="34" y="3872"/>
                  </a:cubicBezTo>
                  <a:cubicBezTo>
                    <a:pt x="234" y="6641"/>
                    <a:pt x="1201" y="9343"/>
                    <a:pt x="2502" y="11811"/>
                  </a:cubicBezTo>
                  <a:cubicBezTo>
                    <a:pt x="3603" y="13913"/>
                    <a:pt x="4904" y="15881"/>
                    <a:pt x="6272" y="17849"/>
                  </a:cubicBezTo>
                  <a:cubicBezTo>
                    <a:pt x="5504" y="16881"/>
                    <a:pt x="4537" y="16081"/>
                    <a:pt x="3470" y="15480"/>
                  </a:cubicBezTo>
                  <a:cubicBezTo>
                    <a:pt x="3088" y="15266"/>
                    <a:pt x="2655" y="15085"/>
                    <a:pt x="2232" y="15085"/>
                  </a:cubicBezTo>
                  <a:cubicBezTo>
                    <a:pt x="2063" y="15085"/>
                    <a:pt x="1896" y="15114"/>
                    <a:pt x="1735" y="15180"/>
                  </a:cubicBezTo>
                  <a:cubicBezTo>
                    <a:pt x="1602" y="15247"/>
                    <a:pt x="1468" y="15314"/>
                    <a:pt x="1368" y="15414"/>
                  </a:cubicBezTo>
                  <a:cubicBezTo>
                    <a:pt x="1001" y="15781"/>
                    <a:pt x="868" y="16414"/>
                    <a:pt x="968" y="16948"/>
                  </a:cubicBezTo>
                  <a:lnTo>
                    <a:pt x="968" y="16981"/>
                  </a:lnTo>
                  <a:cubicBezTo>
                    <a:pt x="1135" y="17649"/>
                    <a:pt x="1568" y="18216"/>
                    <a:pt x="2002" y="18749"/>
                  </a:cubicBezTo>
                  <a:cubicBezTo>
                    <a:pt x="4504" y="21818"/>
                    <a:pt x="7106" y="25087"/>
                    <a:pt x="9607" y="28156"/>
                  </a:cubicBezTo>
                  <a:cubicBezTo>
                    <a:pt x="8573" y="26888"/>
                    <a:pt x="7472" y="25621"/>
                    <a:pt x="6105" y="24720"/>
                  </a:cubicBezTo>
                  <a:cubicBezTo>
                    <a:pt x="5679" y="24420"/>
                    <a:pt x="5142" y="24157"/>
                    <a:pt x="4632" y="24157"/>
                  </a:cubicBezTo>
                  <a:cubicBezTo>
                    <a:pt x="4462" y="24157"/>
                    <a:pt x="4295" y="24187"/>
                    <a:pt x="4137" y="24253"/>
                  </a:cubicBezTo>
                  <a:cubicBezTo>
                    <a:pt x="4103" y="24287"/>
                    <a:pt x="4103" y="24287"/>
                    <a:pt x="4103" y="24287"/>
                  </a:cubicBezTo>
                  <a:cubicBezTo>
                    <a:pt x="3970" y="24353"/>
                    <a:pt x="3837" y="24420"/>
                    <a:pt x="3736" y="24520"/>
                  </a:cubicBezTo>
                  <a:cubicBezTo>
                    <a:pt x="3336" y="24920"/>
                    <a:pt x="3203" y="25588"/>
                    <a:pt x="3336" y="26121"/>
                  </a:cubicBezTo>
                  <a:cubicBezTo>
                    <a:pt x="3470" y="26855"/>
                    <a:pt x="3937" y="27456"/>
                    <a:pt x="4404" y="28023"/>
                  </a:cubicBezTo>
                  <a:cubicBezTo>
                    <a:pt x="6639" y="30658"/>
                    <a:pt x="9140" y="33126"/>
                    <a:pt x="11776" y="35395"/>
                  </a:cubicBezTo>
                  <a:cubicBezTo>
                    <a:pt x="11108" y="34961"/>
                    <a:pt x="10375" y="34661"/>
                    <a:pt x="9607" y="34461"/>
                  </a:cubicBezTo>
                  <a:cubicBezTo>
                    <a:pt x="9348" y="34390"/>
                    <a:pt x="9059" y="34344"/>
                    <a:pt x="8776" y="34344"/>
                  </a:cubicBezTo>
                  <a:cubicBezTo>
                    <a:pt x="8260" y="34344"/>
                    <a:pt x="7764" y="34497"/>
                    <a:pt x="7506" y="34928"/>
                  </a:cubicBezTo>
                  <a:cubicBezTo>
                    <a:pt x="7472" y="34961"/>
                    <a:pt x="7439" y="34994"/>
                    <a:pt x="7439" y="35028"/>
                  </a:cubicBezTo>
                  <a:cubicBezTo>
                    <a:pt x="7372" y="35194"/>
                    <a:pt x="7339" y="35361"/>
                    <a:pt x="7339" y="35495"/>
                  </a:cubicBezTo>
                  <a:cubicBezTo>
                    <a:pt x="7339" y="36028"/>
                    <a:pt x="7673" y="36562"/>
                    <a:pt x="8040" y="36996"/>
                  </a:cubicBezTo>
                  <a:cubicBezTo>
                    <a:pt x="10741" y="40265"/>
                    <a:pt x="15178" y="41466"/>
                    <a:pt x="18847" y="43701"/>
                  </a:cubicBezTo>
                  <a:cubicBezTo>
                    <a:pt x="22416" y="45869"/>
                    <a:pt x="25352" y="49104"/>
                    <a:pt x="27120" y="52907"/>
                  </a:cubicBezTo>
                  <a:cubicBezTo>
                    <a:pt x="27687" y="52707"/>
                    <a:pt x="28221" y="52473"/>
                    <a:pt x="28788" y="52273"/>
                  </a:cubicBezTo>
                  <a:cubicBezTo>
                    <a:pt x="28921" y="52207"/>
                    <a:pt x="29088" y="52173"/>
                    <a:pt x="29221" y="52107"/>
                  </a:cubicBezTo>
                  <a:cubicBezTo>
                    <a:pt x="29555" y="52006"/>
                    <a:pt x="29888" y="51873"/>
                    <a:pt x="30222" y="51740"/>
                  </a:cubicBezTo>
                  <a:cubicBezTo>
                    <a:pt x="29955" y="47036"/>
                    <a:pt x="30689" y="42400"/>
                    <a:pt x="30822" y="37696"/>
                  </a:cubicBezTo>
                  <a:cubicBezTo>
                    <a:pt x="30923" y="32993"/>
                    <a:pt x="30589" y="28156"/>
                    <a:pt x="28688" y="23853"/>
                  </a:cubicBezTo>
                  <a:cubicBezTo>
                    <a:pt x="28354" y="23119"/>
                    <a:pt x="27887" y="22319"/>
                    <a:pt x="27120" y="22052"/>
                  </a:cubicBezTo>
                  <a:cubicBezTo>
                    <a:pt x="26936" y="21991"/>
                    <a:pt x="26748" y="21961"/>
                    <a:pt x="26562" y="21961"/>
                  </a:cubicBezTo>
                  <a:cubicBezTo>
                    <a:pt x="26241" y="21961"/>
                    <a:pt x="25927" y="22049"/>
                    <a:pt x="25652" y="22218"/>
                  </a:cubicBezTo>
                  <a:cubicBezTo>
                    <a:pt x="25519" y="22285"/>
                    <a:pt x="25385" y="22352"/>
                    <a:pt x="25285" y="22452"/>
                  </a:cubicBezTo>
                  <a:cubicBezTo>
                    <a:pt x="24918" y="22752"/>
                    <a:pt x="24651" y="23119"/>
                    <a:pt x="24485" y="23519"/>
                  </a:cubicBezTo>
                  <a:cubicBezTo>
                    <a:pt x="24084" y="24553"/>
                    <a:pt x="24284" y="25688"/>
                    <a:pt x="24518" y="26788"/>
                  </a:cubicBezTo>
                  <a:cubicBezTo>
                    <a:pt x="24785" y="27856"/>
                    <a:pt x="25152" y="29157"/>
                    <a:pt x="25018" y="30258"/>
                  </a:cubicBezTo>
                  <a:cubicBezTo>
                    <a:pt x="24051" y="26588"/>
                    <a:pt x="23050" y="22919"/>
                    <a:pt x="22083" y="19216"/>
                  </a:cubicBezTo>
                  <a:cubicBezTo>
                    <a:pt x="21883" y="18416"/>
                    <a:pt x="21616" y="17582"/>
                    <a:pt x="21049" y="16981"/>
                  </a:cubicBezTo>
                  <a:cubicBezTo>
                    <a:pt x="20682" y="16648"/>
                    <a:pt x="20182" y="16414"/>
                    <a:pt x="19681" y="16414"/>
                  </a:cubicBezTo>
                  <a:cubicBezTo>
                    <a:pt x="19548" y="16414"/>
                    <a:pt x="19381" y="16448"/>
                    <a:pt x="19248" y="16481"/>
                  </a:cubicBezTo>
                  <a:cubicBezTo>
                    <a:pt x="19114" y="16548"/>
                    <a:pt x="18947" y="16648"/>
                    <a:pt x="18814" y="16748"/>
                  </a:cubicBezTo>
                  <a:cubicBezTo>
                    <a:pt x="18314" y="17248"/>
                    <a:pt x="18314" y="18082"/>
                    <a:pt x="18414" y="18783"/>
                  </a:cubicBezTo>
                  <a:cubicBezTo>
                    <a:pt x="18647" y="20451"/>
                    <a:pt x="19081" y="21985"/>
                    <a:pt x="19681" y="23553"/>
                  </a:cubicBezTo>
                  <a:cubicBezTo>
                    <a:pt x="18147" y="19850"/>
                    <a:pt x="16612" y="16181"/>
                    <a:pt x="15078" y="12512"/>
                  </a:cubicBezTo>
                  <a:cubicBezTo>
                    <a:pt x="14744" y="11678"/>
                    <a:pt x="14377" y="10844"/>
                    <a:pt x="13644" y="10310"/>
                  </a:cubicBezTo>
                  <a:cubicBezTo>
                    <a:pt x="13343" y="10076"/>
                    <a:pt x="12976" y="9943"/>
                    <a:pt x="12576" y="9943"/>
                  </a:cubicBezTo>
                  <a:cubicBezTo>
                    <a:pt x="12537" y="9933"/>
                    <a:pt x="12498" y="9929"/>
                    <a:pt x="12458" y="9929"/>
                  </a:cubicBezTo>
                  <a:cubicBezTo>
                    <a:pt x="12362" y="9929"/>
                    <a:pt x="12260" y="9953"/>
                    <a:pt x="12142" y="9976"/>
                  </a:cubicBezTo>
                  <a:cubicBezTo>
                    <a:pt x="11809" y="10043"/>
                    <a:pt x="11509" y="10210"/>
                    <a:pt x="11309" y="10510"/>
                  </a:cubicBezTo>
                  <a:cubicBezTo>
                    <a:pt x="10942" y="11077"/>
                    <a:pt x="11075" y="11811"/>
                    <a:pt x="11275" y="12445"/>
                  </a:cubicBezTo>
                  <a:cubicBezTo>
                    <a:pt x="11709" y="14013"/>
                    <a:pt x="12243" y="15580"/>
                    <a:pt x="12876" y="17048"/>
                  </a:cubicBezTo>
                  <a:lnTo>
                    <a:pt x="5504" y="2905"/>
                  </a:lnTo>
                  <a:cubicBezTo>
                    <a:pt x="5137" y="2137"/>
                    <a:pt x="4704" y="1370"/>
                    <a:pt x="4103" y="770"/>
                  </a:cubicBezTo>
                  <a:cubicBezTo>
                    <a:pt x="3594" y="324"/>
                    <a:pt x="2903" y="0"/>
                    <a:pt x="2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6"/>
            <p:cNvSpPr/>
            <p:nvPr/>
          </p:nvSpPr>
          <p:spPr>
            <a:xfrm>
              <a:off x="793809" y="3242839"/>
              <a:ext cx="692579" cy="1300490"/>
            </a:xfrm>
            <a:custGeom>
              <a:rect b="b" l="l" r="r" t="t"/>
              <a:pathLst>
                <a:path extrusionOk="0" h="52239" w="27820">
                  <a:moveTo>
                    <a:pt x="767" y="1"/>
                  </a:moveTo>
                  <a:cubicBezTo>
                    <a:pt x="634" y="1"/>
                    <a:pt x="500" y="34"/>
                    <a:pt x="367" y="68"/>
                  </a:cubicBezTo>
                  <a:lnTo>
                    <a:pt x="334" y="68"/>
                  </a:lnTo>
                  <a:cubicBezTo>
                    <a:pt x="1501" y="3270"/>
                    <a:pt x="2769" y="6406"/>
                    <a:pt x="4136" y="9508"/>
                  </a:cubicBezTo>
                  <a:cubicBezTo>
                    <a:pt x="5904" y="13477"/>
                    <a:pt x="7839" y="17347"/>
                    <a:pt x="9941" y="21149"/>
                  </a:cubicBezTo>
                  <a:cubicBezTo>
                    <a:pt x="10841" y="22751"/>
                    <a:pt x="11809" y="24385"/>
                    <a:pt x="12776" y="25953"/>
                  </a:cubicBezTo>
                  <a:cubicBezTo>
                    <a:pt x="11708" y="25352"/>
                    <a:pt x="10674" y="24685"/>
                    <a:pt x="9674" y="23985"/>
                  </a:cubicBezTo>
                  <a:cubicBezTo>
                    <a:pt x="6138" y="21516"/>
                    <a:pt x="3002" y="18548"/>
                    <a:pt x="334" y="15145"/>
                  </a:cubicBezTo>
                  <a:cubicBezTo>
                    <a:pt x="200" y="15212"/>
                    <a:pt x="100" y="15279"/>
                    <a:pt x="0" y="15379"/>
                  </a:cubicBezTo>
                  <a:cubicBezTo>
                    <a:pt x="434" y="15946"/>
                    <a:pt x="867" y="16479"/>
                    <a:pt x="1334" y="17013"/>
                  </a:cubicBezTo>
                  <a:cubicBezTo>
                    <a:pt x="4670" y="20916"/>
                    <a:pt x="8673" y="24185"/>
                    <a:pt x="13143" y="26653"/>
                  </a:cubicBezTo>
                  <a:cubicBezTo>
                    <a:pt x="13176" y="26653"/>
                    <a:pt x="13176" y="26687"/>
                    <a:pt x="13210" y="26687"/>
                  </a:cubicBezTo>
                  <a:cubicBezTo>
                    <a:pt x="14344" y="28521"/>
                    <a:pt x="15545" y="30356"/>
                    <a:pt x="16745" y="32124"/>
                  </a:cubicBezTo>
                  <a:cubicBezTo>
                    <a:pt x="17379" y="33091"/>
                    <a:pt x="18046" y="34025"/>
                    <a:pt x="18680" y="34959"/>
                  </a:cubicBezTo>
                  <a:cubicBezTo>
                    <a:pt x="17312" y="34526"/>
                    <a:pt x="15945" y="34025"/>
                    <a:pt x="14611" y="33425"/>
                  </a:cubicBezTo>
                  <a:cubicBezTo>
                    <a:pt x="12042" y="32257"/>
                    <a:pt x="9640" y="30790"/>
                    <a:pt x="7472" y="29022"/>
                  </a:cubicBezTo>
                  <a:cubicBezTo>
                    <a:pt x="5738" y="27587"/>
                    <a:pt x="4136" y="25986"/>
                    <a:pt x="2702" y="24252"/>
                  </a:cubicBezTo>
                  <a:cubicBezTo>
                    <a:pt x="2569" y="24318"/>
                    <a:pt x="2469" y="24385"/>
                    <a:pt x="2368" y="24485"/>
                  </a:cubicBezTo>
                  <a:cubicBezTo>
                    <a:pt x="3036" y="25319"/>
                    <a:pt x="3736" y="26086"/>
                    <a:pt x="4470" y="26853"/>
                  </a:cubicBezTo>
                  <a:cubicBezTo>
                    <a:pt x="6471" y="28855"/>
                    <a:pt x="8706" y="30623"/>
                    <a:pt x="11141" y="32091"/>
                  </a:cubicBezTo>
                  <a:cubicBezTo>
                    <a:pt x="13576" y="33525"/>
                    <a:pt x="16178" y="34659"/>
                    <a:pt x="18880" y="35460"/>
                  </a:cubicBezTo>
                  <a:lnTo>
                    <a:pt x="19014" y="35460"/>
                  </a:lnTo>
                  <a:cubicBezTo>
                    <a:pt x="20281" y="37261"/>
                    <a:pt x="21515" y="39062"/>
                    <a:pt x="22650" y="40964"/>
                  </a:cubicBezTo>
                  <a:cubicBezTo>
                    <a:pt x="21315" y="40897"/>
                    <a:pt x="19948" y="40763"/>
                    <a:pt x="18613" y="40530"/>
                  </a:cubicBezTo>
                  <a:cubicBezTo>
                    <a:pt x="14043" y="39729"/>
                    <a:pt x="9740" y="37795"/>
                    <a:pt x="6071" y="34993"/>
                  </a:cubicBezTo>
                  <a:cubicBezTo>
                    <a:pt x="6004" y="35159"/>
                    <a:pt x="5971" y="35293"/>
                    <a:pt x="5971" y="35460"/>
                  </a:cubicBezTo>
                  <a:cubicBezTo>
                    <a:pt x="6638" y="35960"/>
                    <a:pt x="7339" y="36460"/>
                    <a:pt x="8039" y="36894"/>
                  </a:cubicBezTo>
                  <a:cubicBezTo>
                    <a:pt x="12476" y="39663"/>
                    <a:pt x="17646" y="41264"/>
                    <a:pt x="22850" y="41364"/>
                  </a:cubicBezTo>
                  <a:lnTo>
                    <a:pt x="22916" y="41364"/>
                  </a:lnTo>
                  <a:cubicBezTo>
                    <a:pt x="23150" y="41798"/>
                    <a:pt x="23417" y="42198"/>
                    <a:pt x="23650" y="42631"/>
                  </a:cubicBezTo>
                  <a:cubicBezTo>
                    <a:pt x="25352" y="45634"/>
                    <a:pt x="26753" y="48836"/>
                    <a:pt x="27420" y="52238"/>
                  </a:cubicBezTo>
                  <a:cubicBezTo>
                    <a:pt x="27553" y="52172"/>
                    <a:pt x="27687" y="52138"/>
                    <a:pt x="27820" y="52072"/>
                  </a:cubicBezTo>
                  <a:cubicBezTo>
                    <a:pt x="27453" y="50204"/>
                    <a:pt x="26853" y="48369"/>
                    <a:pt x="26085" y="46601"/>
                  </a:cubicBezTo>
                  <a:cubicBezTo>
                    <a:pt x="26152" y="46568"/>
                    <a:pt x="26152" y="46534"/>
                    <a:pt x="26185" y="46468"/>
                  </a:cubicBezTo>
                  <a:cubicBezTo>
                    <a:pt x="26386" y="44566"/>
                    <a:pt x="26519" y="42631"/>
                    <a:pt x="26552" y="40697"/>
                  </a:cubicBezTo>
                  <a:cubicBezTo>
                    <a:pt x="26619" y="37328"/>
                    <a:pt x="26419" y="33959"/>
                    <a:pt x="25952" y="30589"/>
                  </a:cubicBezTo>
                  <a:cubicBezTo>
                    <a:pt x="25585" y="27754"/>
                    <a:pt x="25018" y="24952"/>
                    <a:pt x="24284" y="22183"/>
                  </a:cubicBezTo>
                  <a:cubicBezTo>
                    <a:pt x="24151" y="22250"/>
                    <a:pt x="24017" y="22317"/>
                    <a:pt x="23917" y="22417"/>
                  </a:cubicBezTo>
                  <a:cubicBezTo>
                    <a:pt x="24251" y="23718"/>
                    <a:pt x="24551" y="25019"/>
                    <a:pt x="24818" y="26320"/>
                  </a:cubicBezTo>
                  <a:cubicBezTo>
                    <a:pt x="26119" y="32758"/>
                    <a:pt x="26452" y="39396"/>
                    <a:pt x="25819" y="45934"/>
                  </a:cubicBezTo>
                  <a:cubicBezTo>
                    <a:pt x="25085" y="44333"/>
                    <a:pt x="24251" y="42798"/>
                    <a:pt x="23350" y="41297"/>
                  </a:cubicBezTo>
                  <a:cubicBezTo>
                    <a:pt x="22983" y="40697"/>
                    <a:pt x="22616" y="40063"/>
                    <a:pt x="22216" y="39463"/>
                  </a:cubicBezTo>
                  <a:cubicBezTo>
                    <a:pt x="22249" y="39429"/>
                    <a:pt x="22249" y="39429"/>
                    <a:pt x="22249" y="39396"/>
                  </a:cubicBezTo>
                  <a:cubicBezTo>
                    <a:pt x="22149" y="37528"/>
                    <a:pt x="22016" y="35626"/>
                    <a:pt x="21849" y="33758"/>
                  </a:cubicBezTo>
                  <a:cubicBezTo>
                    <a:pt x="21249" y="27888"/>
                    <a:pt x="20048" y="22050"/>
                    <a:pt x="18313" y="16413"/>
                  </a:cubicBezTo>
                  <a:cubicBezTo>
                    <a:pt x="18180" y="16413"/>
                    <a:pt x="18013" y="16413"/>
                    <a:pt x="17880" y="16479"/>
                  </a:cubicBezTo>
                  <a:cubicBezTo>
                    <a:pt x="18246" y="17580"/>
                    <a:pt x="18547" y="18681"/>
                    <a:pt x="18847" y="19782"/>
                  </a:cubicBezTo>
                  <a:cubicBezTo>
                    <a:pt x="20515" y="25986"/>
                    <a:pt x="21482" y="32357"/>
                    <a:pt x="21782" y="38795"/>
                  </a:cubicBezTo>
                  <a:cubicBezTo>
                    <a:pt x="20048" y="36127"/>
                    <a:pt x="18180" y="33525"/>
                    <a:pt x="16378" y="30856"/>
                  </a:cubicBezTo>
                  <a:lnTo>
                    <a:pt x="16212" y="30589"/>
                  </a:lnTo>
                  <a:cubicBezTo>
                    <a:pt x="16245" y="30556"/>
                    <a:pt x="16245" y="30523"/>
                    <a:pt x="16245" y="30456"/>
                  </a:cubicBezTo>
                  <a:cubicBezTo>
                    <a:pt x="15911" y="28755"/>
                    <a:pt x="15578" y="27054"/>
                    <a:pt x="15211" y="25352"/>
                  </a:cubicBezTo>
                  <a:cubicBezTo>
                    <a:pt x="14077" y="20182"/>
                    <a:pt x="12743" y="15012"/>
                    <a:pt x="11208" y="9908"/>
                  </a:cubicBezTo>
                  <a:cubicBezTo>
                    <a:pt x="11075" y="9908"/>
                    <a:pt x="10908" y="9908"/>
                    <a:pt x="10774" y="9941"/>
                  </a:cubicBezTo>
                  <a:cubicBezTo>
                    <a:pt x="11075" y="10875"/>
                    <a:pt x="11342" y="11776"/>
                    <a:pt x="11608" y="12710"/>
                  </a:cubicBezTo>
                  <a:cubicBezTo>
                    <a:pt x="13210" y="18347"/>
                    <a:pt x="14544" y="24051"/>
                    <a:pt x="15678" y="29789"/>
                  </a:cubicBezTo>
                  <a:cubicBezTo>
                    <a:pt x="13510" y="26487"/>
                    <a:pt x="11475" y="23117"/>
                    <a:pt x="9607" y="19648"/>
                  </a:cubicBezTo>
                  <a:cubicBezTo>
                    <a:pt x="7505" y="15812"/>
                    <a:pt x="5604" y="11876"/>
                    <a:pt x="3903" y="7873"/>
                  </a:cubicBezTo>
                  <a:cubicBezTo>
                    <a:pt x="2769" y="5271"/>
                    <a:pt x="1735" y="2636"/>
                    <a:pt x="7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6"/>
            <p:cNvSpPr/>
            <p:nvPr/>
          </p:nvSpPr>
          <p:spPr>
            <a:xfrm>
              <a:off x="1224182" y="4289881"/>
              <a:ext cx="2020453" cy="313926"/>
            </a:xfrm>
            <a:custGeom>
              <a:rect b="b" l="l" r="r" t="t"/>
              <a:pathLst>
                <a:path extrusionOk="0" h="12610" w="81159">
                  <a:moveTo>
                    <a:pt x="0" y="1"/>
                  </a:moveTo>
                  <a:lnTo>
                    <a:pt x="0" y="1502"/>
                  </a:lnTo>
                  <a:lnTo>
                    <a:pt x="15511" y="2102"/>
                  </a:lnTo>
                  <a:lnTo>
                    <a:pt x="15511" y="10675"/>
                  </a:lnTo>
                  <a:lnTo>
                    <a:pt x="0" y="10975"/>
                  </a:lnTo>
                  <a:lnTo>
                    <a:pt x="0" y="12610"/>
                  </a:lnTo>
                  <a:lnTo>
                    <a:pt x="40996" y="12243"/>
                  </a:lnTo>
                  <a:lnTo>
                    <a:pt x="78990" y="11909"/>
                  </a:lnTo>
                  <a:cubicBezTo>
                    <a:pt x="81158" y="8440"/>
                    <a:pt x="81091" y="5038"/>
                    <a:pt x="78990" y="1735"/>
                  </a:cubicBezTo>
                  <a:lnTo>
                    <a:pt x="39929" y="8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6"/>
            <p:cNvSpPr/>
            <p:nvPr/>
          </p:nvSpPr>
          <p:spPr>
            <a:xfrm>
              <a:off x="2218140" y="4311489"/>
              <a:ext cx="1025599" cy="283181"/>
            </a:xfrm>
            <a:custGeom>
              <a:rect b="b" l="l" r="r" t="t"/>
              <a:pathLst>
                <a:path extrusionOk="0" h="11375" w="41197">
                  <a:moveTo>
                    <a:pt x="1" y="0"/>
                  </a:moveTo>
                  <a:cubicBezTo>
                    <a:pt x="1302" y="1601"/>
                    <a:pt x="3436" y="5371"/>
                    <a:pt x="1135" y="11208"/>
                  </a:cubicBezTo>
                  <a:lnTo>
                    <a:pt x="1068" y="11375"/>
                  </a:lnTo>
                  <a:lnTo>
                    <a:pt x="8473" y="11308"/>
                  </a:lnTo>
                  <a:lnTo>
                    <a:pt x="9441" y="11308"/>
                  </a:lnTo>
                  <a:lnTo>
                    <a:pt x="34625" y="11075"/>
                  </a:lnTo>
                  <a:lnTo>
                    <a:pt x="39062" y="11041"/>
                  </a:lnTo>
                  <a:cubicBezTo>
                    <a:pt x="41197" y="7539"/>
                    <a:pt x="41163" y="4170"/>
                    <a:pt x="39062" y="867"/>
                  </a:cubicBezTo>
                  <a:lnTo>
                    <a:pt x="34459" y="767"/>
                  </a:lnTo>
                  <a:lnTo>
                    <a:pt x="28488" y="634"/>
                  </a:lnTo>
                  <a:lnTo>
                    <a:pt x="8840" y="200"/>
                  </a:lnTo>
                  <a:lnTo>
                    <a:pt x="6539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66"/>
            <p:cNvSpPr/>
            <p:nvPr/>
          </p:nvSpPr>
          <p:spPr>
            <a:xfrm>
              <a:off x="1301402" y="4330582"/>
              <a:ext cx="920966" cy="230876"/>
            </a:xfrm>
            <a:custGeom>
              <a:rect b="b" l="l" r="r" t="t"/>
              <a:pathLst>
                <a:path extrusionOk="0" h="9274" w="36994">
                  <a:moveTo>
                    <a:pt x="0" y="0"/>
                  </a:moveTo>
                  <a:lnTo>
                    <a:pt x="0" y="0"/>
                  </a:lnTo>
                  <a:cubicBezTo>
                    <a:pt x="1134" y="1902"/>
                    <a:pt x="1635" y="3836"/>
                    <a:pt x="1468" y="5738"/>
                  </a:cubicBezTo>
                  <a:cubicBezTo>
                    <a:pt x="1368" y="6905"/>
                    <a:pt x="1001" y="8073"/>
                    <a:pt x="434" y="9274"/>
                  </a:cubicBezTo>
                  <a:lnTo>
                    <a:pt x="36093" y="8606"/>
                  </a:lnTo>
                  <a:cubicBezTo>
                    <a:pt x="36760" y="7472"/>
                    <a:pt x="36993" y="6305"/>
                    <a:pt x="36993" y="5204"/>
                  </a:cubicBezTo>
                  <a:cubicBezTo>
                    <a:pt x="36993" y="3069"/>
                    <a:pt x="36093" y="1368"/>
                    <a:pt x="36093" y="13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6"/>
            <p:cNvSpPr/>
            <p:nvPr/>
          </p:nvSpPr>
          <p:spPr>
            <a:xfrm>
              <a:off x="1371155" y="4365458"/>
              <a:ext cx="626159" cy="17451"/>
            </a:xfrm>
            <a:custGeom>
              <a:rect b="b" l="l" r="r" t="t"/>
              <a:pathLst>
                <a:path extrusionOk="0" h="701" w="25152">
                  <a:moveTo>
                    <a:pt x="6271" y="0"/>
                  </a:moveTo>
                  <a:cubicBezTo>
                    <a:pt x="4170" y="0"/>
                    <a:pt x="2102" y="34"/>
                    <a:pt x="0" y="100"/>
                  </a:cubicBezTo>
                  <a:cubicBezTo>
                    <a:pt x="2068" y="234"/>
                    <a:pt x="4170" y="367"/>
                    <a:pt x="6271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7"/>
                    <a:pt x="16779" y="701"/>
                    <a:pt x="18880" y="701"/>
                  </a:cubicBezTo>
                  <a:cubicBezTo>
                    <a:pt x="20982" y="701"/>
                    <a:pt x="23050" y="667"/>
                    <a:pt x="25152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677" y="134"/>
                    <a:pt x="12576" y="67"/>
                  </a:cubicBezTo>
                  <a:cubicBezTo>
                    <a:pt x="10474" y="34"/>
                    <a:pt x="8373" y="0"/>
                    <a:pt x="6271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6"/>
            <p:cNvSpPr/>
            <p:nvPr/>
          </p:nvSpPr>
          <p:spPr>
            <a:xfrm>
              <a:off x="1818719" y="4429386"/>
              <a:ext cx="339667" cy="14514"/>
            </a:xfrm>
            <a:custGeom>
              <a:rect b="b" l="l" r="r" t="t"/>
              <a:pathLst>
                <a:path extrusionOk="0" h="583" w="13644">
                  <a:moveTo>
                    <a:pt x="3403" y="1"/>
                  </a:moveTo>
                  <a:cubicBezTo>
                    <a:pt x="2269" y="34"/>
                    <a:pt x="1135" y="68"/>
                    <a:pt x="1" y="168"/>
                  </a:cubicBezTo>
                  <a:cubicBezTo>
                    <a:pt x="1135" y="301"/>
                    <a:pt x="2269" y="368"/>
                    <a:pt x="3403" y="434"/>
                  </a:cubicBezTo>
                  <a:cubicBezTo>
                    <a:pt x="4537" y="501"/>
                    <a:pt x="5672" y="535"/>
                    <a:pt x="6806" y="568"/>
                  </a:cubicBezTo>
                  <a:cubicBezTo>
                    <a:pt x="7562" y="568"/>
                    <a:pt x="8318" y="583"/>
                    <a:pt x="9084" y="583"/>
                  </a:cubicBezTo>
                  <a:cubicBezTo>
                    <a:pt x="9467" y="583"/>
                    <a:pt x="9852" y="579"/>
                    <a:pt x="10241" y="568"/>
                  </a:cubicBezTo>
                  <a:cubicBezTo>
                    <a:pt x="11376" y="568"/>
                    <a:pt x="12510" y="535"/>
                    <a:pt x="13644" y="434"/>
                  </a:cubicBezTo>
                  <a:cubicBezTo>
                    <a:pt x="12510" y="301"/>
                    <a:pt x="11376" y="201"/>
                    <a:pt x="10241" y="134"/>
                  </a:cubicBezTo>
                  <a:cubicBezTo>
                    <a:pt x="9107" y="68"/>
                    <a:pt x="7973" y="34"/>
                    <a:pt x="6839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6"/>
            <p:cNvSpPr/>
            <p:nvPr/>
          </p:nvSpPr>
          <p:spPr>
            <a:xfrm>
              <a:off x="1404363" y="4488359"/>
              <a:ext cx="470042" cy="14763"/>
            </a:xfrm>
            <a:custGeom>
              <a:rect b="b" l="l" r="r" t="t"/>
              <a:pathLst>
                <a:path extrusionOk="0" h="593" w="18881">
                  <a:moveTo>
                    <a:pt x="4704" y="0"/>
                  </a:moveTo>
                  <a:cubicBezTo>
                    <a:pt x="3136" y="34"/>
                    <a:pt x="1568" y="67"/>
                    <a:pt x="1" y="167"/>
                  </a:cubicBezTo>
                  <a:cubicBezTo>
                    <a:pt x="1568" y="300"/>
                    <a:pt x="3136" y="367"/>
                    <a:pt x="4704" y="434"/>
                  </a:cubicBezTo>
                  <a:cubicBezTo>
                    <a:pt x="6305" y="501"/>
                    <a:pt x="7873" y="534"/>
                    <a:pt x="9441" y="567"/>
                  </a:cubicBezTo>
                  <a:cubicBezTo>
                    <a:pt x="10225" y="584"/>
                    <a:pt x="11008" y="592"/>
                    <a:pt x="11792" y="592"/>
                  </a:cubicBezTo>
                  <a:cubicBezTo>
                    <a:pt x="12576" y="592"/>
                    <a:pt x="13360" y="584"/>
                    <a:pt x="14144" y="567"/>
                  </a:cubicBezTo>
                  <a:cubicBezTo>
                    <a:pt x="15712" y="567"/>
                    <a:pt x="17313" y="501"/>
                    <a:pt x="18881" y="434"/>
                  </a:cubicBezTo>
                  <a:cubicBezTo>
                    <a:pt x="17313" y="300"/>
                    <a:pt x="15745" y="200"/>
                    <a:pt x="14144" y="134"/>
                  </a:cubicBezTo>
                  <a:cubicBezTo>
                    <a:pt x="12576" y="67"/>
                    <a:pt x="11008" y="34"/>
                    <a:pt x="9441" y="34"/>
                  </a:cubicBezTo>
                  <a:cubicBezTo>
                    <a:pt x="7873" y="0"/>
                    <a:pt x="6305" y="0"/>
                    <a:pt x="4704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6"/>
            <p:cNvSpPr/>
            <p:nvPr/>
          </p:nvSpPr>
          <p:spPr>
            <a:xfrm>
              <a:off x="2438200" y="4316468"/>
              <a:ext cx="686778" cy="276559"/>
            </a:xfrm>
            <a:custGeom>
              <a:rect b="b" l="l" r="r" t="t"/>
              <a:pathLst>
                <a:path extrusionOk="0" h="11109" w="27587">
                  <a:moveTo>
                    <a:pt x="0" y="0"/>
                  </a:moveTo>
                  <a:lnTo>
                    <a:pt x="0" y="0"/>
                  </a:lnTo>
                  <a:cubicBezTo>
                    <a:pt x="1034" y="2002"/>
                    <a:pt x="2769" y="6472"/>
                    <a:pt x="601" y="11108"/>
                  </a:cubicBezTo>
                  <a:lnTo>
                    <a:pt x="25785" y="10875"/>
                  </a:lnTo>
                  <a:cubicBezTo>
                    <a:pt x="26519" y="8807"/>
                    <a:pt x="27587" y="4503"/>
                    <a:pt x="25619" y="5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6"/>
            <p:cNvSpPr/>
            <p:nvPr/>
          </p:nvSpPr>
          <p:spPr>
            <a:xfrm>
              <a:off x="2566901" y="4410292"/>
              <a:ext cx="455105" cy="88875"/>
            </a:xfrm>
            <a:custGeom>
              <a:rect b="b" l="l" r="r" t="t"/>
              <a:pathLst>
                <a:path extrusionOk="0" h="3570" w="18281">
                  <a:moveTo>
                    <a:pt x="9140" y="1"/>
                  </a:moveTo>
                  <a:cubicBezTo>
                    <a:pt x="4104" y="1"/>
                    <a:pt x="1" y="801"/>
                    <a:pt x="1" y="1802"/>
                  </a:cubicBezTo>
                  <a:cubicBezTo>
                    <a:pt x="1" y="2769"/>
                    <a:pt x="4104" y="3570"/>
                    <a:pt x="9140" y="3570"/>
                  </a:cubicBezTo>
                  <a:cubicBezTo>
                    <a:pt x="14211" y="3570"/>
                    <a:pt x="18280" y="2769"/>
                    <a:pt x="18280" y="1802"/>
                  </a:cubicBezTo>
                  <a:cubicBezTo>
                    <a:pt x="18280" y="801"/>
                    <a:pt x="14211" y="1"/>
                    <a:pt x="91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6"/>
            <p:cNvSpPr/>
            <p:nvPr/>
          </p:nvSpPr>
          <p:spPr>
            <a:xfrm>
              <a:off x="1312181" y="4460129"/>
              <a:ext cx="910186" cy="101323"/>
            </a:xfrm>
            <a:custGeom>
              <a:rect b="b" l="l" r="r" t="t"/>
              <a:pathLst>
                <a:path extrusionOk="0" h="4070" w="36561">
                  <a:moveTo>
                    <a:pt x="36560" y="0"/>
                  </a:moveTo>
                  <a:lnTo>
                    <a:pt x="36560" y="0"/>
                  </a:lnTo>
                  <a:cubicBezTo>
                    <a:pt x="26393" y="372"/>
                    <a:pt x="16226" y="548"/>
                    <a:pt x="6059" y="548"/>
                  </a:cubicBezTo>
                  <a:cubicBezTo>
                    <a:pt x="4385" y="548"/>
                    <a:pt x="2710" y="543"/>
                    <a:pt x="1035" y="534"/>
                  </a:cubicBezTo>
                  <a:cubicBezTo>
                    <a:pt x="935" y="1701"/>
                    <a:pt x="568" y="2869"/>
                    <a:pt x="1" y="4070"/>
                  </a:cubicBezTo>
                  <a:lnTo>
                    <a:pt x="35660" y="3402"/>
                  </a:lnTo>
                  <a:cubicBezTo>
                    <a:pt x="36327" y="2268"/>
                    <a:pt x="36560" y="1101"/>
                    <a:pt x="3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6"/>
            <p:cNvSpPr/>
            <p:nvPr/>
          </p:nvSpPr>
          <p:spPr>
            <a:xfrm>
              <a:off x="1909233" y="4410292"/>
              <a:ext cx="232544" cy="186862"/>
            </a:xfrm>
            <a:custGeom>
              <a:rect b="b" l="l" r="r" t="t"/>
              <a:pathLst>
                <a:path extrusionOk="0" h="7506" w="9341">
                  <a:moveTo>
                    <a:pt x="7239" y="1"/>
                  </a:moveTo>
                  <a:cubicBezTo>
                    <a:pt x="7173" y="1702"/>
                    <a:pt x="6105" y="3403"/>
                    <a:pt x="4704" y="4337"/>
                  </a:cubicBezTo>
                  <a:cubicBezTo>
                    <a:pt x="3303" y="5304"/>
                    <a:pt x="1602" y="5771"/>
                    <a:pt x="1" y="6105"/>
                  </a:cubicBezTo>
                  <a:cubicBezTo>
                    <a:pt x="318" y="6126"/>
                    <a:pt x="638" y="6137"/>
                    <a:pt x="959" y="6137"/>
                  </a:cubicBezTo>
                  <a:cubicBezTo>
                    <a:pt x="1653" y="6137"/>
                    <a:pt x="2352" y="6086"/>
                    <a:pt x="3036" y="5972"/>
                  </a:cubicBezTo>
                  <a:lnTo>
                    <a:pt x="3036" y="5972"/>
                  </a:lnTo>
                  <a:cubicBezTo>
                    <a:pt x="2803" y="6505"/>
                    <a:pt x="2669" y="6972"/>
                    <a:pt x="2436" y="7506"/>
                  </a:cubicBezTo>
                  <a:cubicBezTo>
                    <a:pt x="4337" y="7506"/>
                    <a:pt x="6205" y="6672"/>
                    <a:pt x="7473" y="5271"/>
                  </a:cubicBezTo>
                  <a:cubicBezTo>
                    <a:pt x="8740" y="3837"/>
                    <a:pt x="9341" y="1935"/>
                    <a:pt x="9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6"/>
            <p:cNvSpPr/>
            <p:nvPr/>
          </p:nvSpPr>
          <p:spPr>
            <a:xfrm>
              <a:off x="1351004" y="4004512"/>
              <a:ext cx="2020453" cy="313926"/>
            </a:xfrm>
            <a:custGeom>
              <a:rect b="b" l="l" r="r" t="t"/>
              <a:pathLst>
                <a:path extrusionOk="0" h="12610" w="81159">
                  <a:moveTo>
                    <a:pt x="0" y="1"/>
                  </a:moveTo>
                  <a:lnTo>
                    <a:pt x="0" y="1502"/>
                  </a:lnTo>
                  <a:lnTo>
                    <a:pt x="15511" y="2102"/>
                  </a:lnTo>
                  <a:lnTo>
                    <a:pt x="15511" y="10675"/>
                  </a:lnTo>
                  <a:lnTo>
                    <a:pt x="0" y="10975"/>
                  </a:lnTo>
                  <a:lnTo>
                    <a:pt x="0" y="12610"/>
                  </a:lnTo>
                  <a:lnTo>
                    <a:pt x="40996" y="12243"/>
                  </a:lnTo>
                  <a:lnTo>
                    <a:pt x="78990" y="11909"/>
                  </a:lnTo>
                  <a:cubicBezTo>
                    <a:pt x="81158" y="8440"/>
                    <a:pt x="81091" y="5038"/>
                    <a:pt x="78990" y="1735"/>
                  </a:cubicBezTo>
                  <a:lnTo>
                    <a:pt x="39929" y="8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6"/>
            <p:cNvSpPr/>
            <p:nvPr/>
          </p:nvSpPr>
          <p:spPr>
            <a:xfrm>
              <a:off x="2344961" y="4026119"/>
              <a:ext cx="1025599" cy="283181"/>
            </a:xfrm>
            <a:custGeom>
              <a:rect b="b" l="l" r="r" t="t"/>
              <a:pathLst>
                <a:path extrusionOk="0" h="11375" w="41197">
                  <a:moveTo>
                    <a:pt x="1" y="0"/>
                  </a:moveTo>
                  <a:cubicBezTo>
                    <a:pt x="1302" y="1601"/>
                    <a:pt x="3436" y="5371"/>
                    <a:pt x="1135" y="11208"/>
                  </a:cubicBezTo>
                  <a:lnTo>
                    <a:pt x="1068" y="11375"/>
                  </a:lnTo>
                  <a:lnTo>
                    <a:pt x="8473" y="11308"/>
                  </a:lnTo>
                  <a:lnTo>
                    <a:pt x="9441" y="11308"/>
                  </a:lnTo>
                  <a:lnTo>
                    <a:pt x="34625" y="11075"/>
                  </a:lnTo>
                  <a:lnTo>
                    <a:pt x="39062" y="11041"/>
                  </a:lnTo>
                  <a:cubicBezTo>
                    <a:pt x="41197" y="7539"/>
                    <a:pt x="41163" y="4170"/>
                    <a:pt x="39062" y="867"/>
                  </a:cubicBezTo>
                  <a:lnTo>
                    <a:pt x="34459" y="767"/>
                  </a:lnTo>
                  <a:lnTo>
                    <a:pt x="28488" y="634"/>
                  </a:lnTo>
                  <a:lnTo>
                    <a:pt x="8840" y="200"/>
                  </a:lnTo>
                  <a:lnTo>
                    <a:pt x="6539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6"/>
            <p:cNvSpPr/>
            <p:nvPr/>
          </p:nvSpPr>
          <p:spPr>
            <a:xfrm>
              <a:off x="1428224" y="4045213"/>
              <a:ext cx="920966" cy="230876"/>
            </a:xfrm>
            <a:custGeom>
              <a:rect b="b" l="l" r="r" t="t"/>
              <a:pathLst>
                <a:path extrusionOk="0" h="9274" w="36994">
                  <a:moveTo>
                    <a:pt x="0" y="0"/>
                  </a:moveTo>
                  <a:lnTo>
                    <a:pt x="0" y="0"/>
                  </a:lnTo>
                  <a:cubicBezTo>
                    <a:pt x="1134" y="1902"/>
                    <a:pt x="1635" y="3836"/>
                    <a:pt x="1468" y="5738"/>
                  </a:cubicBezTo>
                  <a:cubicBezTo>
                    <a:pt x="1368" y="6905"/>
                    <a:pt x="1001" y="8073"/>
                    <a:pt x="434" y="9274"/>
                  </a:cubicBezTo>
                  <a:lnTo>
                    <a:pt x="36093" y="8606"/>
                  </a:lnTo>
                  <a:cubicBezTo>
                    <a:pt x="36760" y="7472"/>
                    <a:pt x="36993" y="6305"/>
                    <a:pt x="36993" y="5204"/>
                  </a:cubicBezTo>
                  <a:cubicBezTo>
                    <a:pt x="36993" y="3069"/>
                    <a:pt x="36093" y="1368"/>
                    <a:pt x="36093" y="13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6"/>
            <p:cNvSpPr/>
            <p:nvPr/>
          </p:nvSpPr>
          <p:spPr>
            <a:xfrm>
              <a:off x="1497976" y="4080089"/>
              <a:ext cx="626159" cy="17451"/>
            </a:xfrm>
            <a:custGeom>
              <a:rect b="b" l="l" r="r" t="t"/>
              <a:pathLst>
                <a:path extrusionOk="0" h="701" w="25152">
                  <a:moveTo>
                    <a:pt x="6271" y="0"/>
                  </a:moveTo>
                  <a:cubicBezTo>
                    <a:pt x="4170" y="0"/>
                    <a:pt x="2102" y="34"/>
                    <a:pt x="0" y="100"/>
                  </a:cubicBezTo>
                  <a:cubicBezTo>
                    <a:pt x="2068" y="234"/>
                    <a:pt x="4170" y="367"/>
                    <a:pt x="6271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7"/>
                    <a:pt x="16779" y="701"/>
                    <a:pt x="18880" y="701"/>
                  </a:cubicBezTo>
                  <a:cubicBezTo>
                    <a:pt x="20982" y="701"/>
                    <a:pt x="23050" y="667"/>
                    <a:pt x="25152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677" y="134"/>
                    <a:pt x="12576" y="67"/>
                  </a:cubicBezTo>
                  <a:cubicBezTo>
                    <a:pt x="10474" y="34"/>
                    <a:pt x="8373" y="0"/>
                    <a:pt x="6271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66"/>
            <p:cNvSpPr/>
            <p:nvPr/>
          </p:nvSpPr>
          <p:spPr>
            <a:xfrm>
              <a:off x="1945541" y="4144016"/>
              <a:ext cx="339667" cy="14514"/>
            </a:xfrm>
            <a:custGeom>
              <a:rect b="b" l="l" r="r" t="t"/>
              <a:pathLst>
                <a:path extrusionOk="0" h="583" w="13644">
                  <a:moveTo>
                    <a:pt x="3403" y="1"/>
                  </a:moveTo>
                  <a:cubicBezTo>
                    <a:pt x="2269" y="34"/>
                    <a:pt x="1135" y="68"/>
                    <a:pt x="1" y="168"/>
                  </a:cubicBezTo>
                  <a:cubicBezTo>
                    <a:pt x="1135" y="301"/>
                    <a:pt x="2269" y="368"/>
                    <a:pt x="3403" y="434"/>
                  </a:cubicBezTo>
                  <a:cubicBezTo>
                    <a:pt x="4537" y="501"/>
                    <a:pt x="5672" y="535"/>
                    <a:pt x="6806" y="568"/>
                  </a:cubicBezTo>
                  <a:cubicBezTo>
                    <a:pt x="7562" y="568"/>
                    <a:pt x="8318" y="583"/>
                    <a:pt x="9084" y="583"/>
                  </a:cubicBezTo>
                  <a:cubicBezTo>
                    <a:pt x="9467" y="583"/>
                    <a:pt x="9852" y="579"/>
                    <a:pt x="10241" y="568"/>
                  </a:cubicBezTo>
                  <a:cubicBezTo>
                    <a:pt x="11376" y="568"/>
                    <a:pt x="12510" y="535"/>
                    <a:pt x="13644" y="434"/>
                  </a:cubicBezTo>
                  <a:cubicBezTo>
                    <a:pt x="12510" y="301"/>
                    <a:pt x="11376" y="201"/>
                    <a:pt x="10241" y="134"/>
                  </a:cubicBezTo>
                  <a:cubicBezTo>
                    <a:pt x="9107" y="68"/>
                    <a:pt x="7973" y="34"/>
                    <a:pt x="6839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66"/>
            <p:cNvSpPr/>
            <p:nvPr/>
          </p:nvSpPr>
          <p:spPr>
            <a:xfrm>
              <a:off x="2565022" y="4031098"/>
              <a:ext cx="686778" cy="276559"/>
            </a:xfrm>
            <a:custGeom>
              <a:rect b="b" l="l" r="r" t="t"/>
              <a:pathLst>
                <a:path extrusionOk="0" h="11109" w="27587">
                  <a:moveTo>
                    <a:pt x="0" y="0"/>
                  </a:moveTo>
                  <a:lnTo>
                    <a:pt x="0" y="0"/>
                  </a:lnTo>
                  <a:cubicBezTo>
                    <a:pt x="1034" y="2002"/>
                    <a:pt x="2769" y="6472"/>
                    <a:pt x="601" y="11108"/>
                  </a:cubicBezTo>
                  <a:lnTo>
                    <a:pt x="25785" y="10875"/>
                  </a:lnTo>
                  <a:cubicBezTo>
                    <a:pt x="26519" y="8807"/>
                    <a:pt x="27587" y="4503"/>
                    <a:pt x="25619" y="5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66"/>
            <p:cNvSpPr/>
            <p:nvPr/>
          </p:nvSpPr>
          <p:spPr>
            <a:xfrm>
              <a:off x="2693723" y="4124923"/>
              <a:ext cx="455105" cy="88875"/>
            </a:xfrm>
            <a:custGeom>
              <a:rect b="b" l="l" r="r" t="t"/>
              <a:pathLst>
                <a:path extrusionOk="0" h="3570" w="18281">
                  <a:moveTo>
                    <a:pt x="9140" y="1"/>
                  </a:moveTo>
                  <a:cubicBezTo>
                    <a:pt x="4104" y="1"/>
                    <a:pt x="1" y="801"/>
                    <a:pt x="1" y="1802"/>
                  </a:cubicBezTo>
                  <a:cubicBezTo>
                    <a:pt x="1" y="2769"/>
                    <a:pt x="4104" y="3570"/>
                    <a:pt x="9140" y="3570"/>
                  </a:cubicBezTo>
                  <a:cubicBezTo>
                    <a:pt x="14211" y="3570"/>
                    <a:pt x="18280" y="2769"/>
                    <a:pt x="18280" y="1802"/>
                  </a:cubicBezTo>
                  <a:cubicBezTo>
                    <a:pt x="18280" y="801"/>
                    <a:pt x="14211" y="1"/>
                    <a:pt x="9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66"/>
            <p:cNvSpPr/>
            <p:nvPr/>
          </p:nvSpPr>
          <p:spPr>
            <a:xfrm>
              <a:off x="1439003" y="4174760"/>
              <a:ext cx="910186" cy="101323"/>
            </a:xfrm>
            <a:custGeom>
              <a:rect b="b" l="l" r="r" t="t"/>
              <a:pathLst>
                <a:path extrusionOk="0" h="4070" w="36561">
                  <a:moveTo>
                    <a:pt x="36560" y="0"/>
                  </a:moveTo>
                  <a:lnTo>
                    <a:pt x="36560" y="0"/>
                  </a:lnTo>
                  <a:cubicBezTo>
                    <a:pt x="26393" y="372"/>
                    <a:pt x="16226" y="548"/>
                    <a:pt x="6059" y="548"/>
                  </a:cubicBezTo>
                  <a:cubicBezTo>
                    <a:pt x="4385" y="548"/>
                    <a:pt x="2710" y="543"/>
                    <a:pt x="1035" y="534"/>
                  </a:cubicBezTo>
                  <a:cubicBezTo>
                    <a:pt x="935" y="1701"/>
                    <a:pt x="568" y="2869"/>
                    <a:pt x="1" y="4070"/>
                  </a:cubicBezTo>
                  <a:lnTo>
                    <a:pt x="35660" y="3402"/>
                  </a:lnTo>
                  <a:cubicBezTo>
                    <a:pt x="36327" y="2268"/>
                    <a:pt x="36560" y="1101"/>
                    <a:pt x="3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66"/>
            <p:cNvSpPr/>
            <p:nvPr/>
          </p:nvSpPr>
          <p:spPr>
            <a:xfrm>
              <a:off x="2036055" y="4124923"/>
              <a:ext cx="232544" cy="186862"/>
            </a:xfrm>
            <a:custGeom>
              <a:rect b="b" l="l" r="r" t="t"/>
              <a:pathLst>
                <a:path extrusionOk="0" h="7506" w="9341">
                  <a:moveTo>
                    <a:pt x="7239" y="1"/>
                  </a:moveTo>
                  <a:cubicBezTo>
                    <a:pt x="7173" y="1702"/>
                    <a:pt x="6105" y="3403"/>
                    <a:pt x="4704" y="4337"/>
                  </a:cubicBezTo>
                  <a:cubicBezTo>
                    <a:pt x="3303" y="5304"/>
                    <a:pt x="1602" y="5771"/>
                    <a:pt x="1" y="6105"/>
                  </a:cubicBezTo>
                  <a:cubicBezTo>
                    <a:pt x="318" y="6126"/>
                    <a:pt x="638" y="6137"/>
                    <a:pt x="959" y="6137"/>
                  </a:cubicBezTo>
                  <a:cubicBezTo>
                    <a:pt x="1653" y="6137"/>
                    <a:pt x="2352" y="6086"/>
                    <a:pt x="3036" y="5972"/>
                  </a:cubicBezTo>
                  <a:lnTo>
                    <a:pt x="3036" y="5972"/>
                  </a:lnTo>
                  <a:cubicBezTo>
                    <a:pt x="2803" y="6505"/>
                    <a:pt x="2669" y="6972"/>
                    <a:pt x="2436" y="7506"/>
                  </a:cubicBezTo>
                  <a:cubicBezTo>
                    <a:pt x="4337" y="7506"/>
                    <a:pt x="6205" y="6672"/>
                    <a:pt x="7473" y="5271"/>
                  </a:cubicBezTo>
                  <a:cubicBezTo>
                    <a:pt x="8740" y="3837"/>
                    <a:pt x="9341" y="1935"/>
                    <a:pt x="9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66"/>
            <p:cNvSpPr/>
            <p:nvPr/>
          </p:nvSpPr>
          <p:spPr>
            <a:xfrm>
              <a:off x="1430096" y="3844126"/>
              <a:ext cx="359583" cy="123902"/>
            </a:xfrm>
            <a:custGeom>
              <a:rect b="b" l="l" r="r" t="t"/>
              <a:pathLst>
                <a:path extrusionOk="0" h="4977" w="14444">
                  <a:moveTo>
                    <a:pt x="6175" y="0"/>
                  </a:moveTo>
                  <a:cubicBezTo>
                    <a:pt x="3698" y="0"/>
                    <a:pt x="1963" y="580"/>
                    <a:pt x="1034" y="1741"/>
                  </a:cubicBezTo>
                  <a:cubicBezTo>
                    <a:pt x="0" y="3008"/>
                    <a:pt x="334" y="4476"/>
                    <a:pt x="367" y="4543"/>
                  </a:cubicBezTo>
                  <a:cubicBezTo>
                    <a:pt x="422" y="4790"/>
                    <a:pt x="658" y="4969"/>
                    <a:pt x="907" y="4969"/>
                  </a:cubicBezTo>
                  <a:cubicBezTo>
                    <a:pt x="960" y="4969"/>
                    <a:pt x="1014" y="4961"/>
                    <a:pt x="1068" y="4943"/>
                  </a:cubicBezTo>
                  <a:cubicBezTo>
                    <a:pt x="1401" y="4876"/>
                    <a:pt x="1601" y="4543"/>
                    <a:pt x="1501" y="4242"/>
                  </a:cubicBezTo>
                  <a:cubicBezTo>
                    <a:pt x="1501" y="4209"/>
                    <a:pt x="1301" y="3275"/>
                    <a:pt x="1968" y="2474"/>
                  </a:cubicBezTo>
                  <a:cubicBezTo>
                    <a:pt x="2657" y="1613"/>
                    <a:pt x="4112" y="1172"/>
                    <a:pt x="6205" y="1172"/>
                  </a:cubicBezTo>
                  <a:cubicBezTo>
                    <a:pt x="6544" y="1172"/>
                    <a:pt x="6900" y="1184"/>
                    <a:pt x="7272" y="1207"/>
                  </a:cubicBezTo>
                  <a:cubicBezTo>
                    <a:pt x="10941" y="1440"/>
                    <a:pt x="12342" y="2341"/>
                    <a:pt x="12843" y="3075"/>
                  </a:cubicBezTo>
                  <a:cubicBezTo>
                    <a:pt x="13276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10" y="4943"/>
                  </a:cubicBezTo>
                  <a:cubicBezTo>
                    <a:pt x="13577" y="4976"/>
                    <a:pt x="13643" y="4976"/>
                    <a:pt x="13677" y="4976"/>
                  </a:cubicBezTo>
                  <a:lnTo>
                    <a:pt x="13710" y="4976"/>
                  </a:lnTo>
                  <a:cubicBezTo>
                    <a:pt x="13944" y="4976"/>
                    <a:pt x="14177" y="4809"/>
                    <a:pt x="14244" y="4576"/>
                  </a:cubicBezTo>
                  <a:cubicBezTo>
                    <a:pt x="14377" y="4176"/>
                    <a:pt x="14444" y="3308"/>
                    <a:pt x="13843" y="2441"/>
                  </a:cubicBezTo>
                  <a:cubicBezTo>
                    <a:pt x="12909" y="1040"/>
                    <a:pt x="10708" y="240"/>
                    <a:pt x="7339" y="39"/>
                  </a:cubicBezTo>
                  <a:cubicBezTo>
                    <a:pt x="6934" y="13"/>
                    <a:pt x="6546" y="0"/>
                    <a:pt x="6175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66"/>
            <p:cNvSpPr/>
            <p:nvPr/>
          </p:nvSpPr>
          <p:spPr>
            <a:xfrm>
              <a:off x="1924163" y="3844126"/>
              <a:ext cx="359608" cy="123902"/>
            </a:xfrm>
            <a:custGeom>
              <a:rect b="b" l="l" r="r" t="t"/>
              <a:pathLst>
                <a:path extrusionOk="0" h="4977" w="14445">
                  <a:moveTo>
                    <a:pt x="6176" y="0"/>
                  </a:moveTo>
                  <a:cubicBezTo>
                    <a:pt x="3706" y="0"/>
                    <a:pt x="1992" y="580"/>
                    <a:pt x="1035" y="1741"/>
                  </a:cubicBezTo>
                  <a:cubicBezTo>
                    <a:pt x="1" y="3008"/>
                    <a:pt x="368" y="4476"/>
                    <a:pt x="368" y="4543"/>
                  </a:cubicBezTo>
                  <a:cubicBezTo>
                    <a:pt x="450" y="4790"/>
                    <a:pt x="690" y="4969"/>
                    <a:pt x="940" y="4969"/>
                  </a:cubicBezTo>
                  <a:cubicBezTo>
                    <a:pt x="994" y="4969"/>
                    <a:pt x="1048" y="4961"/>
                    <a:pt x="1102" y="4943"/>
                  </a:cubicBezTo>
                  <a:cubicBezTo>
                    <a:pt x="1402" y="4876"/>
                    <a:pt x="1602" y="4543"/>
                    <a:pt x="1535" y="4242"/>
                  </a:cubicBezTo>
                  <a:cubicBezTo>
                    <a:pt x="1535" y="4209"/>
                    <a:pt x="1302" y="3275"/>
                    <a:pt x="1969" y="2474"/>
                  </a:cubicBezTo>
                  <a:cubicBezTo>
                    <a:pt x="2686" y="1613"/>
                    <a:pt x="4145" y="1172"/>
                    <a:pt x="6218" y="1172"/>
                  </a:cubicBezTo>
                  <a:cubicBezTo>
                    <a:pt x="6553" y="1172"/>
                    <a:pt x="6905" y="1184"/>
                    <a:pt x="7273" y="1207"/>
                  </a:cubicBezTo>
                  <a:cubicBezTo>
                    <a:pt x="10975" y="1440"/>
                    <a:pt x="12343" y="2341"/>
                    <a:pt x="12877" y="3075"/>
                  </a:cubicBezTo>
                  <a:cubicBezTo>
                    <a:pt x="13310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44" y="4943"/>
                  </a:cubicBezTo>
                  <a:cubicBezTo>
                    <a:pt x="13577" y="4976"/>
                    <a:pt x="13644" y="4976"/>
                    <a:pt x="13711" y="4976"/>
                  </a:cubicBezTo>
                  <a:cubicBezTo>
                    <a:pt x="13977" y="4976"/>
                    <a:pt x="14211" y="4809"/>
                    <a:pt x="14278" y="4576"/>
                  </a:cubicBezTo>
                  <a:cubicBezTo>
                    <a:pt x="14411" y="4176"/>
                    <a:pt x="14444" y="3308"/>
                    <a:pt x="13877" y="2441"/>
                  </a:cubicBezTo>
                  <a:cubicBezTo>
                    <a:pt x="12910" y="1040"/>
                    <a:pt x="10742" y="240"/>
                    <a:pt x="7339" y="39"/>
                  </a:cubicBezTo>
                  <a:cubicBezTo>
                    <a:pt x="6935" y="13"/>
                    <a:pt x="6547" y="0"/>
                    <a:pt x="6176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66"/>
            <p:cNvSpPr/>
            <p:nvPr/>
          </p:nvSpPr>
          <p:spPr>
            <a:xfrm>
              <a:off x="1229976" y="3544505"/>
              <a:ext cx="951686" cy="460906"/>
            </a:xfrm>
            <a:custGeom>
              <a:rect b="b" l="l" r="r" t="t"/>
              <a:pathLst>
                <a:path extrusionOk="0" h="18514" w="38228">
                  <a:moveTo>
                    <a:pt x="38227" y="0"/>
                  </a:moveTo>
                  <a:lnTo>
                    <a:pt x="24851" y="267"/>
                  </a:lnTo>
                  <a:lnTo>
                    <a:pt x="20848" y="367"/>
                  </a:lnTo>
                  <a:lnTo>
                    <a:pt x="18613" y="400"/>
                  </a:lnTo>
                  <a:lnTo>
                    <a:pt x="3336" y="734"/>
                  </a:lnTo>
                  <a:cubicBezTo>
                    <a:pt x="34" y="6371"/>
                    <a:pt x="0" y="12009"/>
                    <a:pt x="3236" y="17679"/>
                  </a:cubicBezTo>
                  <a:cubicBezTo>
                    <a:pt x="3269" y="17713"/>
                    <a:pt x="3303" y="17779"/>
                    <a:pt x="3336" y="17846"/>
                  </a:cubicBezTo>
                  <a:lnTo>
                    <a:pt x="19247" y="18180"/>
                  </a:lnTo>
                  <a:lnTo>
                    <a:pt x="21516" y="18246"/>
                  </a:lnTo>
                  <a:lnTo>
                    <a:pt x="34792" y="18513"/>
                  </a:lnTo>
                  <a:lnTo>
                    <a:pt x="382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66"/>
            <p:cNvSpPr/>
            <p:nvPr/>
          </p:nvSpPr>
          <p:spPr>
            <a:xfrm>
              <a:off x="1294749" y="3556130"/>
              <a:ext cx="298964" cy="438476"/>
            </a:xfrm>
            <a:custGeom>
              <a:rect b="b" l="l" r="r" t="t"/>
              <a:pathLst>
                <a:path extrusionOk="0" h="17613" w="12009">
                  <a:moveTo>
                    <a:pt x="12009" y="0"/>
                  </a:moveTo>
                  <a:lnTo>
                    <a:pt x="5938" y="133"/>
                  </a:lnTo>
                  <a:cubicBezTo>
                    <a:pt x="5938" y="133"/>
                    <a:pt x="0" y="7672"/>
                    <a:pt x="5938" y="17479"/>
                  </a:cubicBezTo>
                  <a:lnTo>
                    <a:pt x="12009" y="17613"/>
                  </a:lnTo>
                  <a:cubicBezTo>
                    <a:pt x="12009" y="17613"/>
                    <a:pt x="6471" y="10341"/>
                    <a:pt x="12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66"/>
            <p:cNvSpPr/>
            <p:nvPr/>
          </p:nvSpPr>
          <p:spPr>
            <a:xfrm>
              <a:off x="1621081" y="3553616"/>
              <a:ext cx="145337" cy="444326"/>
            </a:xfrm>
            <a:custGeom>
              <a:rect b="b" l="l" r="r" t="t"/>
              <a:pathLst>
                <a:path extrusionOk="0" h="17848" w="5838">
                  <a:moveTo>
                    <a:pt x="5137" y="1"/>
                  </a:moveTo>
                  <a:lnTo>
                    <a:pt x="2902" y="34"/>
                  </a:lnTo>
                  <a:cubicBezTo>
                    <a:pt x="0" y="5672"/>
                    <a:pt x="301" y="12377"/>
                    <a:pt x="3536" y="17814"/>
                  </a:cubicBezTo>
                  <a:lnTo>
                    <a:pt x="5838" y="17847"/>
                  </a:lnTo>
                  <a:cubicBezTo>
                    <a:pt x="2035" y="12543"/>
                    <a:pt x="1868" y="5572"/>
                    <a:pt x="5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66"/>
            <p:cNvSpPr/>
            <p:nvPr/>
          </p:nvSpPr>
          <p:spPr>
            <a:xfrm>
              <a:off x="1808755" y="3531212"/>
              <a:ext cx="1012305" cy="489137"/>
            </a:xfrm>
            <a:custGeom>
              <a:rect b="b" l="l" r="r" t="t"/>
              <a:pathLst>
                <a:path extrusionOk="0" h="19648" w="40663">
                  <a:moveTo>
                    <a:pt x="40662" y="0"/>
                  </a:moveTo>
                  <a:lnTo>
                    <a:pt x="5304" y="734"/>
                  </a:lnTo>
                  <a:cubicBezTo>
                    <a:pt x="5304" y="734"/>
                    <a:pt x="0" y="9040"/>
                    <a:pt x="5304" y="18914"/>
                  </a:cubicBezTo>
                  <a:lnTo>
                    <a:pt x="40662" y="19648"/>
                  </a:lnTo>
                  <a:lnTo>
                    <a:pt x="40662" y="16245"/>
                  </a:lnTo>
                  <a:lnTo>
                    <a:pt x="23750" y="15878"/>
                  </a:lnTo>
                  <a:lnTo>
                    <a:pt x="24184" y="3136"/>
                  </a:lnTo>
                  <a:lnTo>
                    <a:pt x="40662" y="3136"/>
                  </a:lnTo>
                  <a:lnTo>
                    <a:pt x="406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66"/>
            <p:cNvSpPr/>
            <p:nvPr/>
          </p:nvSpPr>
          <p:spPr>
            <a:xfrm>
              <a:off x="1932477" y="3609254"/>
              <a:ext cx="813842" cy="324730"/>
            </a:xfrm>
            <a:custGeom>
              <a:rect b="b" l="l" r="r" t="t"/>
              <a:pathLst>
                <a:path extrusionOk="0" h="13044" w="32691">
                  <a:moveTo>
                    <a:pt x="1535" y="1"/>
                  </a:moveTo>
                  <a:cubicBezTo>
                    <a:pt x="1535" y="1"/>
                    <a:pt x="0" y="2936"/>
                    <a:pt x="100" y="6772"/>
                  </a:cubicBezTo>
                  <a:cubicBezTo>
                    <a:pt x="167" y="8507"/>
                    <a:pt x="534" y="10408"/>
                    <a:pt x="1535" y="12310"/>
                  </a:cubicBezTo>
                  <a:lnTo>
                    <a:pt x="32690" y="13044"/>
                  </a:lnTo>
                  <a:cubicBezTo>
                    <a:pt x="32690" y="13044"/>
                    <a:pt x="31756" y="10508"/>
                    <a:pt x="31556" y="7206"/>
                  </a:cubicBezTo>
                  <a:cubicBezTo>
                    <a:pt x="31423" y="4971"/>
                    <a:pt x="31623" y="2369"/>
                    <a:pt x="326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66"/>
            <p:cNvSpPr/>
            <p:nvPr/>
          </p:nvSpPr>
          <p:spPr>
            <a:xfrm>
              <a:off x="2022991" y="3661580"/>
              <a:ext cx="626981" cy="17451"/>
            </a:xfrm>
            <a:custGeom>
              <a:rect b="b" l="l" r="r" t="t"/>
              <a:pathLst>
                <a:path extrusionOk="0" h="701" w="25185">
                  <a:moveTo>
                    <a:pt x="6305" y="0"/>
                  </a:moveTo>
                  <a:cubicBezTo>
                    <a:pt x="4203" y="0"/>
                    <a:pt x="2102" y="34"/>
                    <a:pt x="0" y="100"/>
                  </a:cubicBezTo>
                  <a:cubicBezTo>
                    <a:pt x="2102" y="234"/>
                    <a:pt x="4203" y="367"/>
                    <a:pt x="6305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8"/>
                    <a:pt x="16779" y="701"/>
                    <a:pt x="18880" y="701"/>
                  </a:cubicBezTo>
                  <a:cubicBezTo>
                    <a:pt x="20982" y="701"/>
                    <a:pt x="23083" y="668"/>
                    <a:pt x="25185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711" y="134"/>
                    <a:pt x="12609" y="67"/>
                  </a:cubicBezTo>
                  <a:cubicBezTo>
                    <a:pt x="10508" y="34"/>
                    <a:pt x="8406" y="0"/>
                    <a:pt x="6305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66"/>
            <p:cNvSpPr/>
            <p:nvPr/>
          </p:nvSpPr>
          <p:spPr>
            <a:xfrm>
              <a:off x="2310290" y="3732627"/>
              <a:ext cx="339667" cy="14887"/>
            </a:xfrm>
            <a:custGeom>
              <a:rect b="b" l="l" r="r" t="t"/>
              <a:pathLst>
                <a:path extrusionOk="0" h="598" w="13644">
                  <a:moveTo>
                    <a:pt x="4537" y="0"/>
                  </a:moveTo>
                  <a:cubicBezTo>
                    <a:pt x="4159" y="0"/>
                    <a:pt x="3781" y="4"/>
                    <a:pt x="3403" y="15"/>
                  </a:cubicBezTo>
                  <a:cubicBezTo>
                    <a:pt x="2269" y="48"/>
                    <a:pt x="1135" y="82"/>
                    <a:pt x="1" y="149"/>
                  </a:cubicBezTo>
                  <a:cubicBezTo>
                    <a:pt x="1135" y="282"/>
                    <a:pt x="2269" y="382"/>
                    <a:pt x="3403" y="449"/>
                  </a:cubicBezTo>
                  <a:cubicBezTo>
                    <a:pt x="4537" y="515"/>
                    <a:pt x="5672" y="549"/>
                    <a:pt x="6806" y="582"/>
                  </a:cubicBezTo>
                  <a:cubicBezTo>
                    <a:pt x="7562" y="582"/>
                    <a:pt x="8318" y="597"/>
                    <a:pt x="9074" y="597"/>
                  </a:cubicBezTo>
                  <a:cubicBezTo>
                    <a:pt x="9452" y="597"/>
                    <a:pt x="9830" y="593"/>
                    <a:pt x="10208" y="582"/>
                  </a:cubicBezTo>
                  <a:cubicBezTo>
                    <a:pt x="11376" y="549"/>
                    <a:pt x="12510" y="515"/>
                    <a:pt x="13644" y="449"/>
                  </a:cubicBezTo>
                  <a:cubicBezTo>
                    <a:pt x="12510" y="282"/>
                    <a:pt x="11376" y="215"/>
                    <a:pt x="10241" y="149"/>
                  </a:cubicBezTo>
                  <a:cubicBezTo>
                    <a:pt x="9074" y="82"/>
                    <a:pt x="7973" y="48"/>
                    <a:pt x="6806" y="15"/>
                  </a:cubicBezTo>
                  <a:cubicBezTo>
                    <a:pt x="6050" y="15"/>
                    <a:pt x="5294" y="0"/>
                    <a:pt x="4537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66"/>
            <p:cNvSpPr/>
            <p:nvPr/>
          </p:nvSpPr>
          <p:spPr>
            <a:xfrm>
              <a:off x="2214797" y="3855901"/>
              <a:ext cx="264933" cy="13916"/>
            </a:xfrm>
            <a:custGeom>
              <a:rect b="b" l="l" r="r" t="t"/>
              <a:pathLst>
                <a:path extrusionOk="0" h="559" w="10642">
                  <a:moveTo>
                    <a:pt x="1" y="167"/>
                  </a:moveTo>
                  <a:lnTo>
                    <a:pt x="1" y="200"/>
                  </a:lnTo>
                  <a:cubicBezTo>
                    <a:pt x="43" y="195"/>
                    <a:pt x="85" y="191"/>
                    <a:pt x="127" y="186"/>
                  </a:cubicBezTo>
                  <a:lnTo>
                    <a:pt x="127" y="186"/>
                  </a:lnTo>
                  <a:cubicBezTo>
                    <a:pt x="85" y="180"/>
                    <a:pt x="43" y="173"/>
                    <a:pt x="1" y="167"/>
                  </a:cubicBezTo>
                  <a:close/>
                  <a:moveTo>
                    <a:pt x="2669" y="0"/>
                  </a:moveTo>
                  <a:cubicBezTo>
                    <a:pt x="1812" y="32"/>
                    <a:pt x="955" y="94"/>
                    <a:pt x="127" y="186"/>
                  </a:cubicBezTo>
                  <a:lnTo>
                    <a:pt x="127" y="186"/>
                  </a:lnTo>
                  <a:cubicBezTo>
                    <a:pt x="955" y="310"/>
                    <a:pt x="1811" y="402"/>
                    <a:pt x="2636" y="434"/>
                  </a:cubicBezTo>
                  <a:cubicBezTo>
                    <a:pt x="3537" y="500"/>
                    <a:pt x="4437" y="534"/>
                    <a:pt x="5305" y="534"/>
                  </a:cubicBezTo>
                  <a:cubicBezTo>
                    <a:pt x="5755" y="550"/>
                    <a:pt x="6205" y="559"/>
                    <a:pt x="6651" y="559"/>
                  </a:cubicBezTo>
                  <a:cubicBezTo>
                    <a:pt x="7097" y="559"/>
                    <a:pt x="7539" y="550"/>
                    <a:pt x="7973" y="534"/>
                  </a:cubicBezTo>
                  <a:cubicBezTo>
                    <a:pt x="8874" y="500"/>
                    <a:pt x="9774" y="467"/>
                    <a:pt x="10642" y="367"/>
                  </a:cubicBezTo>
                  <a:cubicBezTo>
                    <a:pt x="9774" y="234"/>
                    <a:pt x="8874" y="133"/>
                    <a:pt x="7973" y="100"/>
                  </a:cubicBezTo>
                  <a:cubicBezTo>
                    <a:pt x="7106" y="33"/>
                    <a:pt x="6205" y="0"/>
                    <a:pt x="5338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66"/>
            <p:cNvSpPr/>
            <p:nvPr/>
          </p:nvSpPr>
          <p:spPr>
            <a:xfrm>
              <a:off x="2042906" y="3799417"/>
              <a:ext cx="470042" cy="14763"/>
            </a:xfrm>
            <a:custGeom>
              <a:rect b="b" l="l" r="r" t="t"/>
              <a:pathLst>
                <a:path extrusionOk="0" h="593" w="18881">
                  <a:moveTo>
                    <a:pt x="4738" y="1"/>
                  </a:moveTo>
                  <a:cubicBezTo>
                    <a:pt x="3136" y="34"/>
                    <a:pt x="1569" y="67"/>
                    <a:pt x="1" y="167"/>
                  </a:cubicBezTo>
                  <a:cubicBezTo>
                    <a:pt x="1569" y="301"/>
                    <a:pt x="3136" y="368"/>
                    <a:pt x="4704" y="434"/>
                  </a:cubicBezTo>
                  <a:cubicBezTo>
                    <a:pt x="6305" y="501"/>
                    <a:pt x="7873" y="534"/>
                    <a:pt x="9441" y="568"/>
                  </a:cubicBezTo>
                  <a:cubicBezTo>
                    <a:pt x="10225" y="584"/>
                    <a:pt x="11009" y="593"/>
                    <a:pt x="11793" y="593"/>
                  </a:cubicBezTo>
                  <a:cubicBezTo>
                    <a:pt x="12576" y="593"/>
                    <a:pt x="13360" y="584"/>
                    <a:pt x="14144" y="568"/>
                  </a:cubicBezTo>
                  <a:cubicBezTo>
                    <a:pt x="15745" y="568"/>
                    <a:pt x="17313" y="501"/>
                    <a:pt x="18881" y="434"/>
                  </a:cubicBezTo>
                  <a:cubicBezTo>
                    <a:pt x="17313" y="301"/>
                    <a:pt x="15745" y="201"/>
                    <a:pt x="14178" y="134"/>
                  </a:cubicBezTo>
                  <a:cubicBezTo>
                    <a:pt x="12576" y="67"/>
                    <a:pt x="11009" y="34"/>
                    <a:pt x="9441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66"/>
            <p:cNvSpPr/>
            <p:nvPr/>
          </p:nvSpPr>
          <p:spPr>
            <a:xfrm>
              <a:off x="1934967" y="3777834"/>
              <a:ext cx="811353" cy="156141"/>
            </a:xfrm>
            <a:custGeom>
              <a:rect b="b" l="l" r="r" t="t"/>
              <a:pathLst>
                <a:path extrusionOk="0" h="6272" w="32591">
                  <a:moveTo>
                    <a:pt x="0" y="0"/>
                  </a:moveTo>
                  <a:lnTo>
                    <a:pt x="0" y="0"/>
                  </a:lnTo>
                  <a:cubicBezTo>
                    <a:pt x="67" y="1735"/>
                    <a:pt x="434" y="3636"/>
                    <a:pt x="1435" y="5538"/>
                  </a:cubicBezTo>
                  <a:lnTo>
                    <a:pt x="32590" y="6272"/>
                  </a:lnTo>
                  <a:cubicBezTo>
                    <a:pt x="32590" y="6272"/>
                    <a:pt x="31656" y="3736"/>
                    <a:pt x="31456" y="434"/>
                  </a:cubicBezTo>
                  <a:cubicBezTo>
                    <a:pt x="30419" y="437"/>
                    <a:pt x="29382" y="439"/>
                    <a:pt x="28344" y="439"/>
                  </a:cubicBezTo>
                  <a:cubicBezTo>
                    <a:pt x="18901" y="439"/>
                    <a:pt x="9437" y="30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66"/>
            <p:cNvSpPr/>
            <p:nvPr/>
          </p:nvSpPr>
          <p:spPr>
            <a:xfrm>
              <a:off x="2004719" y="3733001"/>
              <a:ext cx="176904" cy="231698"/>
            </a:xfrm>
            <a:custGeom>
              <a:rect b="b" l="l" r="r" t="t"/>
              <a:pathLst>
                <a:path extrusionOk="0" h="9307" w="7106">
                  <a:moveTo>
                    <a:pt x="0" y="0"/>
                  </a:moveTo>
                  <a:cubicBezTo>
                    <a:pt x="2002" y="2869"/>
                    <a:pt x="2536" y="6071"/>
                    <a:pt x="1535" y="9240"/>
                  </a:cubicBezTo>
                  <a:cubicBezTo>
                    <a:pt x="2602" y="8606"/>
                    <a:pt x="3770" y="7973"/>
                    <a:pt x="4871" y="7339"/>
                  </a:cubicBezTo>
                  <a:cubicBezTo>
                    <a:pt x="5271" y="8039"/>
                    <a:pt x="5805" y="8706"/>
                    <a:pt x="6438" y="9307"/>
                  </a:cubicBezTo>
                  <a:cubicBezTo>
                    <a:pt x="7105" y="6105"/>
                    <a:pt x="6205" y="2669"/>
                    <a:pt x="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66"/>
            <p:cNvSpPr/>
            <p:nvPr/>
          </p:nvSpPr>
          <p:spPr>
            <a:xfrm flipH="1">
              <a:off x="2529291" y="3380857"/>
              <a:ext cx="359583" cy="123902"/>
            </a:xfrm>
            <a:custGeom>
              <a:rect b="b" l="l" r="r" t="t"/>
              <a:pathLst>
                <a:path extrusionOk="0" h="4977" w="14444">
                  <a:moveTo>
                    <a:pt x="6175" y="0"/>
                  </a:moveTo>
                  <a:cubicBezTo>
                    <a:pt x="3698" y="0"/>
                    <a:pt x="1963" y="580"/>
                    <a:pt x="1034" y="1741"/>
                  </a:cubicBezTo>
                  <a:cubicBezTo>
                    <a:pt x="0" y="3008"/>
                    <a:pt x="334" y="4476"/>
                    <a:pt x="367" y="4543"/>
                  </a:cubicBezTo>
                  <a:cubicBezTo>
                    <a:pt x="422" y="4790"/>
                    <a:pt x="658" y="4969"/>
                    <a:pt x="907" y="4969"/>
                  </a:cubicBezTo>
                  <a:cubicBezTo>
                    <a:pt x="960" y="4969"/>
                    <a:pt x="1014" y="4961"/>
                    <a:pt x="1068" y="4943"/>
                  </a:cubicBezTo>
                  <a:cubicBezTo>
                    <a:pt x="1401" y="4876"/>
                    <a:pt x="1601" y="4543"/>
                    <a:pt x="1501" y="4242"/>
                  </a:cubicBezTo>
                  <a:cubicBezTo>
                    <a:pt x="1501" y="4209"/>
                    <a:pt x="1301" y="3275"/>
                    <a:pt x="1968" y="2474"/>
                  </a:cubicBezTo>
                  <a:cubicBezTo>
                    <a:pt x="2657" y="1613"/>
                    <a:pt x="4112" y="1172"/>
                    <a:pt x="6205" y="1172"/>
                  </a:cubicBezTo>
                  <a:cubicBezTo>
                    <a:pt x="6544" y="1172"/>
                    <a:pt x="6900" y="1184"/>
                    <a:pt x="7272" y="1207"/>
                  </a:cubicBezTo>
                  <a:cubicBezTo>
                    <a:pt x="10941" y="1440"/>
                    <a:pt x="12342" y="2341"/>
                    <a:pt x="12843" y="3075"/>
                  </a:cubicBezTo>
                  <a:cubicBezTo>
                    <a:pt x="13276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10" y="4943"/>
                  </a:cubicBezTo>
                  <a:cubicBezTo>
                    <a:pt x="13577" y="4976"/>
                    <a:pt x="13643" y="4976"/>
                    <a:pt x="13677" y="4976"/>
                  </a:cubicBezTo>
                  <a:lnTo>
                    <a:pt x="13710" y="4976"/>
                  </a:lnTo>
                  <a:cubicBezTo>
                    <a:pt x="13944" y="4976"/>
                    <a:pt x="14177" y="4809"/>
                    <a:pt x="14244" y="4576"/>
                  </a:cubicBezTo>
                  <a:cubicBezTo>
                    <a:pt x="14377" y="4176"/>
                    <a:pt x="14444" y="3308"/>
                    <a:pt x="13843" y="2441"/>
                  </a:cubicBezTo>
                  <a:cubicBezTo>
                    <a:pt x="12909" y="1040"/>
                    <a:pt x="10708" y="240"/>
                    <a:pt x="7339" y="39"/>
                  </a:cubicBezTo>
                  <a:cubicBezTo>
                    <a:pt x="6934" y="13"/>
                    <a:pt x="6546" y="0"/>
                    <a:pt x="6175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66"/>
            <p:cNvSpPr/>
            <p:nvPr/>
          </p:nvSpPr>
          <p:spPr>
            <a:xfrm flipH="1">
              <a:off x="2035200" y="3380857"/>
              <a:ext cx="359608" cy="123902"/>
            </a:xfrm>
            <a:custGeom>
              <a:rect b="b" l="l" r="r" t="t"/>
              <a:pathLst>
                <a:path extrusionOk="0" h="4977" w="14445">
                  <a:moveTo>
                    <a:pt x="6176" y="0"/>
                  </a:moveTo>
                  <a:cubicBezTo>
                    <a:pt x="3706" y="0"/>
                    <a:pt x="1992" y="580"/>
                    <a:pt x="1035" y="1741"/>
                  </a:cubicBezTo>
                  <a:cubicBezTo>
                    <a:pt x="1" y="3008"/>
                    <a:pt x="368" y="4476"/>
                    <a:pt x="368" y="4543"/>
                  </a:cubicBezTo>
                  <a:cubicBezTo>
                    <a:pt x="450" y="4790"/>
                    <a:pt x="690" y="4969"/>
                    <a:pt x="940" y="4969"/>
                  </a:cubicBezTo>
                  <a:cubicBezTo>
                    <a:pt x="994" y="4969"/>
                    <a:pt x="1048" y="4961"/>
                    <a:pt x="1102" y="4943"/>
                  </a:cubicBezTo>
                  <a:cubicBezTo>
                    <a:pt x="1402" y="4876"/>
                    <a:pt x="1602" y="4543"/>
                    <a:pt x="1535" y="4242"/>
                  </a:cubicBezTo>
                  <a:cubicBezTo>
                    <a:pt x="1535" y="4209"/>
                    <a:pt x="1302" y="3275"/>
                    <a:pt x="1969" y="2474"/>
                  </a:cubicBezTo>
                  <a:cubicBezTo>
                    <a:pt x="2686" y="1613"/>
                    <a:pt x="4145" y="1172"/>
                    <a:pt x="6218" y="1172"/>
                  </a:cubicBezTo>
                  <a:cubicBezTo>
                    <a:pt x="6553" y="1172"/>
                    <a:pt x="6905" y="1184"/>
                    <a:pt x="7273" y="1207"/>
                  </a:cubicBezTo>
                  <a:cubicBezTo>
                    <a:pt x="10975" y="1440"/>
                    <a:pt x="12343" y="2341"/>
                    <a:pt x="12877" y="3075"/>
                  </a:cubicBezTo>
                  <a:cubicBezTo>
                    <a:pt x="13310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44" y="4943"/>
                  </a:cubicBezTo>
                  <a:cubicBezTo>
                    <a:pt x="13577" y="4976"/>
                    <a:pt x="13644" y="4976"/>
                    <a:pt x="13711" y="4976"/>
                  </a:cubicBezTo>
                  <a:cubicBezTo>
                    <a:pt x="13977" y="4976"/>
                    <a:pt x="14211" y="4809"/>
                    <a:pt x="14278" y="4576"/>
                  </a:cubicBezTo>
                  <a:cubicBezTo>
                    <a:pt x="14411" y="4176"/>
                    <a:pt x="14444" y="3308"/>
                    <a:pt x="13877" y="2441"/>
                  </a:cubicBezTo>
                  <a:cubicBezTo>
                    <a:pt x="12910" y="1040"/>
                    <a:pt x="10742" y="240"/>
                    <a:pt x="7339" y="39"/>
                  </a:cubicBezTo>
                  <a:cubicBezTo>
                    <a:pt x="6935" y="13"/>
                    <a:pt x="6547" y="0"/>
                    <a:pt x="6176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66"/>
            <p:cNvSpPr/>
            <p:nvPr/>
          </p:nvSpPr>
          <p:spPr>
            <a:xfrm flipH="1">
              <a:off x="2137309" y="3081236"/>
              <a:ext cx="951686" cy="460906"/>
            </a:xfrm>
            <a:custGeom>
              <a:rect b="b" l="l" r="r" t="t"/>
              <a:pathLst>
                <a:path extrusionOk="0" h="18514" w="38228">
                  <a:moveTo>
                    <a:pt x="38227" y="0"/>
                  </a:moveTo>
                  <a:lnTo>
                    <a:pt x="24851" y="267"/>
                  </a:lnTo>
                  <a:lnTo>
                    <a:pt x="20848" y="367"/>
                  </a:lnTo>
                  <a:lnTo>
                    <a:pt x="18613" y="400"/>
                  </a:lnTo>
                  <a:lnTo>
                    <a:pt x="3336" y="734"/>
                  </a:lnTo>
                  <a:cubicBezTo>
                    <a:pt x="34" y="6371"/>
                    <a:pt x="0" y="12009"/>
                    <a:pt x="3236" y="17679"/>
                  </a:cubicBezTo>
                  <a:cubicBezTo>
                    <a:pt x="3269" y="17713"/>
                    <a:pt x="3303" y="17779"/>
                    <a:pt x="3336" y="17846"/>
                  </a:cubicBezTo>
                  <a:lnTo>
                    <a:pt x="19247" y="18180"/>
                  </a:lnTo>
                  <a:lnTo>
                    <a:pt x="21516" y="18246"/>
                  </a:lnTo>
                  <a:lnTo>
                    <a:pt x="34792" y="18513"/>
                  </a:lnTo>
                  <a:lnTo>
                    <a:pt x="382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66"/>
            <p:cNvSpPr/>
            <p:nvPr/>
          </p:nvSpPr>
          <p:spPr>
            <a:xfrm flipH="1">
              <a:off x="2725257" y="3092862"/>
              <a:ext cx="298964" cy="438476"/>
            </a:xfrm>
            <a:custGeom>
              <a:rect b="b" l="l" r="r" t="t"/>
              <a:pathLst>
                <a:path extrusionOk="0" h="17613" w="12009">
                  <a:moveTo>
                    <a:pt x="12009" y="0"/>
                  </a:moveTo>
                  <a:lnTo>
                    <a:pt x="5938" y="133"/>
                  </a:lnTo>
                  <a:cubicBezTo>
                    <a:pt x="5938" y="133"/>
                    <a:pt x="0" y="7672"/>
                    <a:pt x="5938" y="17479"/>
                  </a:cubicBezTo>
                  <a:lnTo>
                    <a:pt x="12009" y="17613"/>
                  </a:lnTo>
                  <a:cubicBezTo>
                    <a:pt x="12009" y="17613"/>
                    <a:pt x="6471" y="10341"/>
                    <a:pt x="120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66"/>
            <p:cNvSpPr/>
            <p:nvPr/>
          </p:nvSpPr>
          <p:spPr>
            <a:xfrm flipH="1">
              <a:off x="2552552" y="3090347"/>
              <a:ext cx="145337" cy="444326"/>
            </a:xfrm>
            <a:custGeom>
              <a:rect b="b" l="l" r="r" t="t"/>
              <a:pathLst>
                <a:path extrusionOk="0" h="17848" w="5838">
                  <a:moveTo>
                    <a:pt x="5137" y="1"/>
                  </a:moveTo>
                  <a:lnTo>
                    <a:pt x="2902" y="34"/>
                  </a:lnTo>
                  <a:cubicBezTo>
                    <a:pt x="0" y="5672"/>
                    <a:pt x="301" y="12377"/>
                    <a:pt x="3536" y="17814"/>
                  </a:cubicBezTo>
                  <a:lnTo>
                    <a:pt x="5838" y="17847"/>
                  </a:lnTo>
                  <a:cubicBezTo>
                    <a:pt x="2035" y="12543"/>
                    <a:pt x="1868" y="5572"/>
                    <a:pt x="5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66"/>
            <p:cNvSpPr/>
            <p:nvPr/>
          </p:nvSpPr>
          <p:spPr>
            <a:xfrm flipH="1">
              <a:off x="1497910" y="3067943"/>
              <a:ext cx="1012305" cy="489137"/>
            </a:xfrm>
            <a:custGeom>
              <a:rect b="b" l="l" r="r" t="t"/>
              <a:pathLst>
                <a:path extrusionOk="0" h="19648" w="40663">
                  <a:moveTo>
                    <a:pt x="40662" y="0"/>
                  </a:moveTo>
                  <a:lnTo>
                    <a:pt x="5304" y="734"/>
                  </a:lnTo>
                  <a:cubicBezTo>
                    <a:pt x="5304" y="734"/>
                    <a:pt x="0" y="9040"/>
                    <a:pt x="5304" y="18914"/>
                  </a:cubicBezTo>
                  <a:lnTo>
                    <a:pt x="40662" y="19648"/>
                  </a:lnTo>
                  <a:lnTo>
                    <a:pt x="40662" y="16245"/>
                  </a:lnTo>
                  <a:lnTo>
                    <a:pt x="23750" y="15878"/>
                  </a:lnTo>
                  <a:lnTo>
                    <a:pt x="24184" y="3136"/>
                  </a:lnTo>
                  <a:lnTo>
                    <a:pt x="40662" y="3136"/>
                  </a:lnTo>
                  <a:lnTo>
                    <a:pt x="406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66"/>
            <p:cNvSpPr/>
            <p:nvPr/>
          </p:nvSpPr>
          <p:spPr>
            <a:xfrm flipH="1">
              <a:off x="1572651" y="3145985"/>
              <a:ext cx="813842" cy="324730"/>
            </a:xfrm>
            <a:custGeom>
              <a:rect b="b" l="l" r="r" t="t"/>
              <a:pathLst>
                <a:path extrusionOk="0" h="13044" w="32691">
                  <a:moveTo>
                    <a:pt x="1535" y="1"/>
                  </a:moveTo>
                  <a:cubicBezTo>
                    <a:pt x="1535" y="1"/>
                    <a:pt x="0" y="2936"/>
                    <a:pt x="100" y="6772"/>
                  </a:cubicBezTo>
                  <a:cubicBezTo>
                    <a:pt x="167" y="8507"/>
                    <a:pt x="534" y="10408"/>
                    <a:pt x="1535" y="12310"/>
                  </a:cubicBezTo>
                  <a:lnTo>
                    <a:pt x="32690" y="13044"/>
                  </a:lnTo>
                  <a:cubicBezTo>
                    <a:pt x="32690" y="13044"/>
                    <a:pt x="31756" y="10508"/>
                    <a:pt x="31556" y="7206"/>
                  </a:cubicBezTo>
                  <a:cubicBezTo>
                    <a:pt x="31423" y="4971"/>
                    <a:pt x="31623" y="2369"/>
                    <a:pt x="326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66"/>
            <p:cNvSpPr/>
            <p:nvPr/>
          </p:nvSpPr>
          <p:spPr>
            <a:xfrm flipH="1">
              <a:off x="1668999" y="3198312"/>
              <a:ext cx="626981" cy="17451"/>
            </a:xfrm>
            <a:custGeom>
              <a:rect b="b" l="l" r="r" t="t"/>
              <a:pathLst>
                <a:path extrusionOk="0" h="701" w="25185">
                  <a:moveTo>
                    <a:pt x="6305" y="0"/>
                  </a:moveTo>
                  <a:cubicBezTo>
                    <a:pt x="4203" y="0"/>
                    <a:pt x="2102" y="34"/>
                    <a:pt x="0" y="100"/>
                  </a:cubicBezTo>
                  <a:cubicBezTo>
                    <a:pt x="2102" y="234"/>
                    <a:pt x="4203" y="367"/>
                    <a:pt x="6305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8"/>
                    <a:pt x="16779" y="701"/>
                    <a:pt x="18880" y="701"/>
                  </a:cubicBezTo>
                  <a:cubicBezTo>
                    <a:pt x="20982" y="701"/>
                    <a:pt x="23083" y="668"/>
                    <a:pt x="25185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711" y="134"/>
                    <a:pt x="12609" y="67"/>
                  </a:cubicBezTo>
                  <a:cubicBezTo>
                    <a:pt x="10508" y="34"/>
                    <a:pt x="8406" y="0"/>
                    <a:pt x="6305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66"/>
            <p:cNvSpPr/>
            <p:nvPr/>
          </p:nvSpPr>
          <p:spPr>
            <a:xfrm flipH="1">
              <a:off x="1669014" y="3269358"/>
              <a:ext cx="339667" cy="14887"/>
            </a:xfrm>
            <a:custGeom>
              <a:rect b="b" l="l" r="r" t="t"/>
              <a:pathLst>
                <a:path extrusionOk="0" h="598" w="13644">
                  <a:moveTo>
                    <a:pt x="4537" y="0"/>
                  </a:moveTo>
                  <a:cubicBezTo>
                    <a:pt x="4159" y="0"/>
                    <a:pt x="3781" y="4"/>
                    <a:pt x="3403" y="15"/>
                  </a:cubicBezTo>
                  <a:cubicBezTo>
                    <a:pt x="2269" y="48"/>
                    <a:pt x="1135" y="82"/>
                    <a:pt x="1" y="149"/>
                  </a:cubicBezTo>
                  <a:cubicBezTo>
                    <a:pt x="1135" y="282"/>
                    <a:pt x="2269" y="382"/>
                    <a:pt x="3403" y="449"/>
                  </a:cubicBezTo>
                  <a:cubicBezTo>
                    <a:pt x="4537" y="515"/>
                    <a:pt x="5672" y="549"/>
                    <a:pt x="6806" y="582"/>
                  </a:cubicBezTo>
                  <a:cubicBezTo>
                    <a:pt x="7562" y="582"/>
                    <a:pt x="8318" y="597"/>
                    <a:pt x="9074" y="597"/>
                  </a:cubicBezTo>
                  <a:cubicBezTo>
                    <a:pt x="9452" y="597"/>
                    <a:pt x="9830" y="593"/>
                    <a:pt x="10208" y="582"/>
                  </a:cubicBezTo>
                  <a:cubicBezTo>
                    <a:pt x="11376" y="549"/>
                    <a:pt x="12510" y="515"/>
                    <a:pt x="13644" y="449"/>
                  </a:cubicBezTo>
                  <a:cubicBezTo>
                    <a:pt x="12510" y="282"/>
                    <a:pt x="11376" y="215"/>
                    <a:pt x="10241" y="149"/>
                  </a:cubicBezTo>
                  <a:cubicBezTo>
                    <a:pt x="9074" y="82"/>
                    <a:pt x="7973" y="48"/>
                    <a:pt x="6806" y="15"/>
                  </a:cubicBezTo>
                  <a:cubicBezTo>
                    <a:pt x="6050" y="15"/>
                    <a:pt x="5294" y="0"/>
                    <a:pt x="4537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66"/>
            <p:cNvSpPr/>
            <p:nvPr/>
          </p:nvSpPr>
          <p:spPr>
            <a:xfrm flipH="1">
              <a:off x="1839241" y="3392632"/>
              <a:ext cx="264933" cy="13916"/>
            </a:xfrm>
            <a:custGeom>
              <a:rect b="b" l="l" r="r" t="t"/>
              <a:pathLst>
                <a:path extrusionOk="0" h="559" w="10642">
                  <a:moveTo>
                    <a:pt x="1" y="167"/>
                  </a:moveTo>
                  <a:lnTo>
                    <a:pt x="1" y="200"/>
                  </a:lnTo>
                  <a:cubicBezTo>
                    <a:pt x="43" y="195"/>
                    <a:pt x="85" y="191"/>
                    <a:pt x="127" y="186"/>
                  </a:cubicBezTo>
                  <a:lnTo>
                    <a:pt x="127" y="186"/>
                  </a:lnTo>
                  <a:cubicBezTo>
                    <a:pt x="85" y="180"/>
                    <a:pt x="43" y="173"/>
                    <a:pt x="1" y="167"/>
                  </a:cubicBezTo>
                  <a:close/>
                  <a:moveTo>
                    <a:pt x="2669" y="0"/>
                  </a:moveTo>
                  <a:cubicBezTo>
                    <a:pt x="1812" y="32"/>
                    <a:pt x="955" y="94"/>
                    <a:pt x="127" y="186"/>
                  </a:cubicBezTo>
                  <a:lnTo>
                    <a:pt x="127" y="186"/>
                  </a:lnTo>
                  <a:cubicBezTo>
                    <a:pt x="955" y="310"/>
                    <a:pt x="1811" y="402"/>
                    <a:pt x="2636" y="434"/>
                  </a:cubicBezTo>
                  <a:cubicBezTo>
                    <a:pt x="3537" y="500"/>
                    <a:pt x="4437" y="534"/>
                    <a:pt x="5305" y="534"/>
                  </a:cubicBezTo>
                  <a:cubicBezTo>
                    <a:pt x="5755" y="550"/>
                    <a:pt x="6205" y="559"/>
                    <a:pt x="6651" y="559"/>
                  </a:cubicBezTo>
                  <a:cubicBezTo>
                    <a:pt x="7097" y="559"/>
                    <a:pt x="7539" y="550"/>
                    <a:pt x="7973" y="534"/>
                  </a:cubicBezTo>
                  <a:cubicBezTo>
                    <a:pt x="8874" y="500"/>
                    <a:pt x="9774" y="467"/>
                    <a:pt x="10642" y="367"/>
                  </a:cubicBezTo>
                  <a:cubicBezTo>
                    <a:pt x="9774" y="234"/>
                    <a:pt x="8874" y="133"/>
                    <a:pt x="7973" y="100"/>
                  </a:cubicBezTo>
                  <a:cubicBezTo>
                    <a:pt x="7106" y="33"/>
                    <a:pt x="6205" y="0"/>
                    <a:pt x="5338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66"/>
            <p:cNvSpPr/>
            <p:nvPr/>
          </p:nvSpPr>
          <p:spPr>
            <a:xfrm flipH="1">
              <a:off x="1806022" y="3336148"/>
              <a:ext cx="470042" cy="14763"/>
            </a:xfrm>
            <a:custGeom>
              <a:rect b="b" l="l" r="r" t="t"/>
              <a:pathLst>
                <a:path extrusionOk="0" h="593" w="18881">
                  <a:moveTo>
                    <a:pt x="4738" y="1"/>
                  </a:moveTo>
                  <a:cubicBezTo>
                    <a:pt x="3136" y="34"/>
                    <a:pt x="1569" y="67"/>
                    <a:pt x="1" y="167"/>
                  </a:cubicBezTo>
                  <a:cubicBezTo>
                    <a:pt x="1569" y="301"/>
                    <a:pt x="3136" y="368"/>
                    <a:pt x="4704" y="434"/>
                  </a:cubicBezTo>
                  <a:cubicBezTo>
                    <a:pt x="6305" y="501"/>
                    <a:pt x="7873" y="534"/>
                    <a:pt x="9441" y="568"/>
                  </a:cubicBezTo>
                  <a:cubicBezTo>
                    <a:pt x="10225" y="584"/>
                    <a:pt x="11009" y="593"/>
                    <a:pt x="11793" y="593"/>
                  </a:cubicBezTo>
                  <a:cubicBezTo>
                    <a:pt x="12576" y="593"/>
                    <a:pt x="13360" y="584"/>
                    <a:pt x="14144" y="568"/>
                  </a:cubicBezTo>
                  <a:cubicBezTo>
                    <a:pt x="15745" y="568"/>
                    <a:pt x="17313" y="501"/>
                    <a:pt x="18881" y="434"/>
                  </a:cubicBezTo>
                  <a:cubicBezTo>
                    <a:pt x="17313" y="301"/>
                    <a:pt x="15745" y="201"/>
                    <a:pt x="14178" y="134"/>
                  </a:cubicBezTo>
                  <a:cubicBezTo>
                    <a:pt x="12576" y="67"/>
                    <a:pt x="11009" y="34"/>
                    <a:pt x="9441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66"/>
            <p:cNvSpPr/>
            <p:nvPr/>
          </p:nvSpPr>
          <p:spPr>
            <a:xfrm flipH="1">
              <a:off x="1572651" y="3314565"/>
              <a:ext cx="811353" cy="156141"/>
            </a:xfrm>
            <a:custGeom>
              <a:rect b="b" l="l" r="r" t="t"/>
              <a:pathLst>
                <a:path extrusionOk="0" h="6272" w="32591">
                  <a:moveTo>
                    <a:pt x="0" y="0"/>
                  </a:moveTo>
                  <a:lnTo>
                    <a:pt x="0" y="0"/>
                  </a:lnTo>
                  <a:cubicBezTo>
                    <a:pt x="67" y="1735"/>
                    <a:pt x="434" y="3636"/>
                    <a:pt x="1435" y="5538"/>
                  </a:cubicBezTo>
                  <a:lnTo>
                    <a:pt x="32590" y="6272"/>
                  </a:lnTo>
                  <a:cubicBezTo>
                    <a:pt x="32590" y="6272"/>
                    <a:pt x="31656" y="3736"/>
                    <a:pt x="31456" y="434"/>
                  </a:cubicBezTo>
                  <a:cubicBezTo>
                    <a:pt x="30419" y="437"/>
                    <a:pt x="29382" y="439"/>
                    <a:pt x="28344" y="439"/>
                  </a:cubicBezTo>
                  <a:cubicBezTo>
                    <a:pt x="18901" y="439"/>
                    <a:pt x="9437" y="30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66"/>
            <p:cNvSpPr/>
            <p:nvPr/>
          </p:nvSpPr>
          <p:spPr>
            <a:xfrm flipH="1">
              <a:off x="2137348" y="3269732"/>
              <a:ext cx="176904" cy="231698"/>
            </a:xfrm>
            <a:custGeom>
              <a:rect b="b" l="l" r="r" t="t"/>
              <a:pathLst>
                <a:path extrusionOk="0" h="9307" w="7106">
                  <a:moveTo>
                    <a:pt x="0" y="0"/>
                  </a:moveTo>
                  <a:cubicBezTo>
                    <a:pt x="2002" y="2869"/>
                    <a:pt x="2536" y="6071"/>
                    <a:pt x="1535" y="9240"/>
                  </a:cubicBezTo>
                  <a:cubicBezTo>
                    <a:pt x="2602" y="8606"/>
                    <a:pt x="3770" y="7973"/>
                    <a:pt x="4871" y="7339"/>
                  </a:cubicBezTo>
                  <a:cubicBezTo>
                    <a:pt x="5271" y="8039"/>
                    <a:pt x="5805" y="8706"/>
                    <a:pt x="6438" y="9307"/>
                  </a:cubicBezTo>
                  <a:cubicBezTo>
                    <a:pt x="7105" y="6105"/>
                    <a:pt x="6205" y="2669"/>
                    <a:pt x="37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66"/>
          <p:cNvGrpSpPr/>
          <p:nvPr/>
        </p:nvGrpSpPr>
        <p:grpSpPr>
          <a:xfrm flipH="1">
            <a:off x="6478536" y="3544369"/>
            <a:ext cx="1952200" cy="1059439"/>
            <a:chOff x="541361" y="3067943"/>
            <a:chExt cx="2830096" cy="1535864"/>
          </a:xfrm>
        </p:grpSpPr>
        <p:sp>
          <p:nvSpPr>
            <p:cNvPr id="965" name="Google Shape;965;p66"/>
            <p:cNvSpPr/>
            <p:nvPr/>
          </p:nvSpPr>
          <p:spPr>
            <a:xfrm>
              <a:off x="541361" y="3876535"/>
              <a:ext cx="912676" cy="707441"/>
            </a:xfrm>
            <a:custGeom>
              <a:rect b="b" l="l" r="r" t="t"/>
              <a:pathLst>
                <a:path extrusionOk="0" h="28417" w="36661">
                  <a:moveTo>
                    <a:pt x="3422" y="0"/>
                  </a:moveTo>
                  <a:cubicBezTo>
                    <a:pt x="2359" y="0"/>
                    <a:pt x="1293" y="51"/>
                    <a:pt x="234" y="163"/>
                  </a:cubicBezTo>
                  <a:lnTo>
                    <a:pt x="1" y="163"/>
                  </a:lnTo>
                  <a:cubicBezTo>
                    <a:pt x="67" y="297"/>
                    <a:pt x="101" y="430"/>
                    <a:pt x="134" y="564"/>
                  </a:cubicBezTo>
                  <a:cubicBezTo>
                    <a:pt x="901" y="3032"/>
                    <a:pt x="2002" y="5367"/>
                    <a:pt x="3370" y="7602"/>
                  </a:cubicBezTo>
                  <a:cubicBezTo>
                    <a:pt x="3436" y="7735"/>
                    <a:pt x="3536" y="7902"/>
                    <a:pt x="3636" y="8036"/>
                  </a:cubicBezTo>
                  <a:cubicBezTo>
                    <a:pt x="4771" y="9803"/>
                    <a:pt x="6038" y="11505"/>
                    <a:pt x="7473" y="13073"/>
                  </a:cubicBezTo>
                  <a:cubicBezTo>
                    <a:pt x="7639" y="13206"/>
                    <a:pt x="7773" y="13373"/>
                    <a:pt x="7940" y="13540"/>
                  </a:cubicBezTo>
                  <a:cubicBezTo>
                    <a:pt x="9841" y="15574"/>
                    <a:pt x="11976" y="17409"/>
                    <a:pt x="14211" y="18977"/>
                  </a:cubicBezTo>
                  <a:cubicBezTo>
                    <a:pt x="14478" y="19177"/>
                    <a:pt x="14711" y="19344"/>
                    <a:pt x="14978" y="19510"/>
                  </a:cubicBezTo>
                  <a:cubicBezTo>
                    <a:pt x="21316" y="23747"/>
                    <a:pt x="29088" y="26382"/>
                    <a:pt x="36460" y="28350"/>
                  </a:cubicBezTo>
                  <a:cubicBezTo>
                    <a:pt x="36527" y="28383"/>
                    <a:pt x="36593" y="28383"/>
                    <a:pt x="36660" y="28417"/>
                  </a:cubicBezTo>
                  <a:cubicBezTo>
                    <a:pt x="36627" y="28250"/>
                    <a:pt x="36627" y="28050"/>
                    <a:pt x="36593" y="27883"/>
                  </a:cubicBezTo>
                  <a:cubicBezTo>
                    <a:pt x="35759" y="23146"/>
                    <a:pt x="33891" y="18576"/>
                    <a:pt x="31156" y="14607"/>
                  </a:cubicBezTo>
                  <a:cubicBezTo>
                    <a:pt x="30989" y="14340"/>
                    <a:pt x="30823" y="14107"/>
                    <a:pt x="30622" y="13840"/>
                  </a:cubicBezTo>
                  <a:cubicBezTo>
                    <a:pt x="28754" y="11271"/>
                    <a:pt x="26519" y="8936"/>
                    <a:pt x="23984" y="6968"/>
                  </a:cubicBezTo>
                  <a:cubicBezTo>
                    <a:pt x="23351" y="6468"/>
                    <a:pt x="22683" y="6001"/>
                    <a:pt x="22016" y="5567"/>
                  </a:cubicBezTo>
                  <a:cubicBezTo>
                    <a:pt x="21816" y="5434"/>
                    <a:pt x="21649" y="5334"/>
                    <a:pt x="21449" y="5200"/>
                  </a:cubicBezTo>
                  <a:cubicBezTo>
                    <a:pt x="19715" y="4099"/>
                    <a:pt x="17880" y="3165"/>
                    <a:pt x="15979" y="2432"/>
                  </a:cubicBezTo>
                  <a:cubicBezTo>
                    <a:pt x="15812" y="2365"/>
                    <a:pt x="15645" y="2298"/>
                    <a:pt x="15478" y="2231"/>
                  </a:cubicBezTo>
                  <a:cubicBezTo>
                    <a:pt x="12843" y="1231"/>
                    <a:pt x="10108" y="564"/>
                    <a:pt x="7339" y="230"/>
                  </a:cubicBezTo>
                  <a:cubicBezTo>
                    <a:pt x="7172" y="197"/>
                    <a:pt x="7006" y="197"/>
                    <a:pt x="6839" y="163"/>
                  </a:cubicBezTo>
                  <a:cubicBezTo>
                    <a:pt x="5713" y="59"/>
                    <a:pt x="4570" y="0"/>
                    <a:pt x="3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66"/>
            <p:cNvSpPr/>
            <p:nvPr/>
          </p:nvSpPr>
          <p:spPr>
            <a:xfrm>
              <a:off x="541361" y="3880592"/>
              <a:ext cx="912676" cy="703383"/>
            </a:xfrm>
            <a:custGeom>
              <a:rect b="b" l="l" r="r" t="t"/>
              <a:pathLst>
                <a:path extrusionOk="0" h="28254" w="36661">
                  <a:moveTo>
                    <a:pt x="1" y="0"/>
                  </a:moveTo>
                  <a:cubicBezTo>
                    <a:pt x="67" y="134"/>
                    <a:pt x="101" y="267"/>
                    <a:pt x="134" y="401"/>
                  </a:cubicBezTo>
                  <a:cubicBezTo>
                    <a:pt x="2536" y="1368"/>
                    <a:pt x="4871" y="2569"/>
                    <a:pt x="7072" y="3936"/>
                  </a:cubicBezTo>
                  <a:cubicBezTo>
                    <a:pt x="9107" y="5171"/>
                    <a:pt x="11042" y="6505"/>
                    <a:pt x="12910" y="7939"/>
                  </a:cubicBezTo>
                  <a:cubicBezTo>
                    <a:pt x="9741" y="7772"/>
                    <a:pt x="6539" y="7606"/>
                    <a:pt x="3370" y="7439"/>
                  </a:cubicBezTo>
                  <a:lnTo>
                    <a:pt x="3370" y="7439"/>
                  </a:lnTo>
                  <a:cubicBezTo>
                    <a:pt x="3436" y="7572"/>
                    <a:pt x="3536" y="7739"/>
                    <a:pt x="3636" y="7873"/>
                  </a:cubicBezTo>
                  <a:lnTo>
                    <a:pt x="13310" y="8373"/>
                  </a:lnTo>
                  <a:cubicBezTo>
                    <a:pt x="13343" y="8373"/>
                    <a:pt x="13410" y="8373"/>
                    <a:pt x="13443" y="8340"/>
                  </a:cubicBezTo>
                  <a:cubicBezTo>
                    <a:pt x="15712" y="10074"/>
                    <a:pt x="17913" y="11909"/>
                    <a:pt x="20115" y="13743"/>
                  </a:cubicBezTo>
                  <a:cubicBezTo>
                    <a:pt x="18881" y="13743"/>
                    <a:pt x="17680" y="13710"/>
                    <a:pt x="16479" y="13643"/>
                  </a:cubicBezTo>
                  <a:cubicBezTo>
                    <a:pt x="13477" y="13510"/>
                    <a:pt x="10475" y="13276"/>
                    <a:pt x="7473" y="12910"/>
                  </a:cubicBezTo>
                  <a:lnTo>
                    <a:pt x="7473" y="12910"/>
                  </a:lnTo>
                  <a:cubicBezTo>
                    <a:pt x="7639" y="13043"/>
                    <a:pt x="7773" y="13210"/>
                    <a:pt x="7940" y="13377"/>
                  </a:cubicBezTo>
                  <a:cubicBezTo>
                    <a:pt x="11976" y="13877"/>
                    <a:pt x="16079" y="14144"/>
                    <a:pt x="20182" y="14177"/>
                  </a:cubicBezTo>
                  <a:cubicBezTo>
                    <a:pt x="20282" y="14177"/>
                    <a:pt x="20382" y="14077"/>
                    <a:pt x="20382" y="13977"/>
                  </a:cubicBezTo>
                  <a:cubicBezTo>
                    <a:pt x="20815" y="14344"/>
                    <a:pt x="21249" y="14711"/>
                    <a:pt x="21683" y="15078"/>
                  </a:cubicBezTo>
                  <a:cubicBezTo>
                    <a:pt x="23551" y="16646"/>
                    <a:pt x="25385" y="18213"/>
                    <a:pt x="27220" y="19781"/>
                  </a:cubicBezTo>
                  <a:cubicBezTo>
                    <a:pt x="25752" y="19748"/>
                    <a:pt x="24251" y="19681"/>
                    <a:pt x="22783" y="19614"/>
                  </a:cubicBezTo>
                  <a:cubicBezTo>
                    <a:pt x="19915" y="19414"/>
                    <a:pt x="17079" y="19181"/>
                    <a:pt x="14211" y="18814"/>
                  </a:cubicBezTo>
                  <a:lnTo>
                    <a:pt x="14211" y="18814"/>
                  </a:lnTo>
                  <a:cubicBezTo>
                    <a:pt x="14478" y="19014"/>
                    <a:pt x="14711" y="19181"/>
                    <a:pt x="14978" y="19347"/>
                  </a:cubicBezTo>
                  <a:cubicBezTo>
                    <a:pt x="19114" y="19814"/>
                    <a:pt x="23284" y="20115"/>
                    <a:pt x="27420" y="20215"/>
                  </a:cubicBezTo>
                  <a:cubicBezTo>
                    <a:pt x="27520" y="20215"/>
                    <a:pt x="27587" y="20181"/>
                    <a:pt x="27620" y="20148"/>
                  </a:cubicBezTo>
                  <a:cubicBezTo>
                    <a:pt x="30622" y="22750"/>
                    <a:pt x="33591" y="25418"/>
                    <a:pt x="36460" y="28187"/>
                  </a:cubicBezTo>
                  <a:cubicBezTo>
                    <a:pt x="36527" y="28220"/>
                    <a:pt x="36593" y="28254"/>
                    <a:pt x="36660" y="28254"/>
                  </a:cubicBezTo>
                  <a:cubicBezTo>
                    <a:pt x="36627" y="28087"/>
                    <a:pt x="36593" y="27920"/>
                    <a:pt x="36560" y="27720"/>
                  </a:cubicBezTo>
                  <a:cubicBezTo>
                    <a:pt x="34992" y="26219"/>
                    <a:pt x="33391" y="24718"/>
                    <a:pt x="31790" y="23250"/>
                  </a:cubicBezTo>
                  <a:cubicBezTo>
                    <a:pt x="31857" y="23217"/>
                    <a:pt x="31890" y="23184"/>
                    <a:pt x="31890" y="23083"/>
                  </a:cubicBezTo>
                  <a:cubicBezTo>
                    <a:pt x="31823" y="21849"/>
                    <a:pt x="31757" y="20648"/>
                    <a:pt x="31656" y="19414"/>
                  </a:cubicBezTo>
                  <a:cubicBezTo>
                    <a:pt x="31523" y="17746"/>
                    <a:pt x="31356" y="16112"/>
                    <a:pt x="31156" y="14444"/>
                  </a:cubicBezTo>
                  <a:cubicBezTo>
                    <a:pt x="30989" y="14177"/>
                    <a:pt x="30823" y="13944"/>
                    <a:pt x="30622" y="13710"/>
                  </a:cubicBezTo>
                  <a:lnTo>
                    <a:pt x="30622" y="13710"/>
                  </a:lnTo>
                  <a:cubicBezTo>
                    <a:pt x="31023" y="16779"/>
                    <a:pt x="31290" y="19848"/>
                    <a:pt x="31456" y="22950"/>
                  </a:cubicBezTo>
                  <a:cubicBezTo>
                    <a:pt x="30556" y="22149"/>
                    <a:pt x="29688" y="21382"/>
                    <a:pt x="28788" y="20582"/>
                  </a:cubicBezTo>
                  <a:cubicBezTo>
                    <a:pt x="27620" y="19581"/>
                    <a:pt x="26453" y="18547"/>
                    <a:pt x="25252" y="17546"/>
                  </a:cubicBezTo>
                  <a:cubicBezTo>
                    <a:pt x="25285" y="17513"/>
                    <a:pt x="25285" y="17479"/>
                    <a:pt x="25285" y="17413"/>
                  </a:cubicBezTo>
                  <a:cubicBezTo>
                    <a:pt x="25052" y="16212"/>
                    <a:pt x="24785" y="15011"/>
                    <a:pt x="24485" y="13810"/>
                  </a:cubicBezTo>
                  <a:cubicBezTo>
                    <a:pt x="23818" y="10975"/>
                    <a:pt x="22984" y="8173"/>
                    <a:pt x="22016" y="5404"/>
                  </a:cubicBezTo>
                  <a:cubicBezTo>
                    <a:pt x="21816" y="5271"/>
                    <a:pt x="21649" y="5171"/>
                    <a:pt x="21449" y="5037"/>
                  </a:cubicBezTo>
                  <a:lnTo>
                    <a:pt x="21449" y="5037"/>
                  </a:lnTo>
                  <a:cubicBezTo>
                    <a:pt x="21449" y="5071"/>
                    <a:pt x="21449" y="5104"/>
                    <a:pt x="21483" y="5137"/>
                  </a:cubicBezTo>
                  <a:cubicBezTo>
                    <a:pt x="22850" y="9040"/>
                    <a:pt x="23951" y="13076"/>
                    <a:pt x="24785" y="17146"/>
                  </a:cubicBezTo>
                  <a:cubicBezTo>
                    <a:pt x="23584" y="16112"/>
                    <a:pt x="22350" y="15078"/>
                    <a:pt x="21116" y="14044"/>
                  </a:cubicBezTo>
                  <a:cubicBezTo>
                    <a:pt x="20048" y="13110"/>
                    <a:pt x="18947" y="12209"/>
                    <a:pt x="17880" y="11308"/>
                  </a:cubicBezTo>
                  <a:cubicBezTo>
                    <a:pt x="17913" y="11275"/>
                    <a:pt x="17947" y="11208"/>
                    <a:pt x="17947" y="11142"/>
                  </a:cubicBezTo>
                  <a:cubicBezTo>
                    <a:pt x="17580" y="8139"/>
                    <a:pt x="16913" y="5137"/>
                    <a:pt x="15979" y="2269"/>
                  </a:cubicBezTo>
                  <a:cubicBezTo>
                    <a:pt x="15812" y="2202"/>
                    <a:pt x="15645" y="2135"/>
                    <a:pt x="15478" y="2068"/>
                  </a:cubicBezTo>
                  <a:lnTo>
                    <a:pt x="15478" y="2068"/>
                  </a:lnTo>
                  <a:cubicBezTo>
                    <a:pt x="16446" y="4970"/>
                    <a:pt x="17113" y="7973"/>
                    <a:pt x="17480" y="11008"/>
                  </a:cubicBezTo>
                  <a:cubicBezTo>
                    <a:pt x="16312" y="10041"/>
                    <a:pt x="15111" y="9073"/>
                    <a:pt x="13910" y="8173"/>
                  </a:cubicBezTo>
                  <a:cubicBezTo>
                    <a:pt x="12543" y="7105"/>
                    <a:pt x="11142" y="6105"/>
                    <a:pt x="9707" y="5137"/>
                  </a:cubicBezTo>
                  <a:cubicBezTo>
                    <a:pt x="9741" y="5071"/>
                    <a:pt x="9741" y="5004"/>
                    <a:pt x="9707" y="4937"/>
                  </a:cubicBezTo>
                  <a:cubicBezTo>
                    <a:pt x="8940" y="3303"/>
                    <a:pt x="8140" y="1701"/>
                    <a:pt x="7339" y="67"/>
                  </a:cubicBezTo>
                  <a:cubicBezTo>
                    <a:pt x="7172" y="34"/>
                    <a:pt x="7006" y="34"/>
                    <a:pt x="6839" y="0"/>
                  </a:cubicBezTo>
                  <a:lnTo>
                    <a:pt x="6839" y="0"/>
                  </a:lnTo>
                  <a:lnTo>
                    <a:pt x="9140" y="4737"/>
                  </a:lnTo>
                  <a:cubicBezTo>
                    <a:pt x="6338" y="2902"/>
                    <a:pt x="3370" y="1234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66"/>
            <p:cNvSpPr/>
            <p:nvPr/>
          </p:nvSpPr>
          <p:spPr>
            <a:xfrm>
              <a:off x="759754" y="3241968"/>
              <a:ext cx="769828" cy="1317145"/>
            </a:xfrm>
            <a:custGeom>
              <a:rect b="b" l="l" r="r" t="t"/>
              <a:pathLst>
                <a:path extrusionOk="0" h="52908" w="30923">
                  <a:moveTo>
                    <a:pt x="2232" y="0"/>
                  </a:moveTo>
                  <a:cubicBezTo>
                    <a:pt x="2200" y="0"/>
                    <a:pt x="2168" y="1"/>
                    <a:pt x="2135" y="3"/>
                  </a:cubicBezTo>
                  <a:cubicBezTo>
                    <a:pt x="2002" y="3"/>
                    <a:pt x="1868" y="36"/>
                    <a:pt x="1735" y="69"/>
                  </a:cubicBezTo>
                  <a:cubicBezTo>
                    <a:pt x="1001" y="303"/>
                    <a:pt x="501" y="937"/>
                    <a:pt x="234" y="1637"/>
                  </a:cubicBezTo>
                  <a:cubicBezTo>
                    <a:pt x="0" y="2338"/>
                    <a:pt x="0" y="3105"/>
                    <a:pt x="34" y="3872"/>
                  </a:cubicBezTo>
                  <a:cubicBezTo>
                    <a:pt x="234" y="6641"/>
                    <a:pt x="1201" y="9343"/>
                    <a:pt x="2502" y="11811"/>
                  </a:cubicBezTo>
                  <a:cubicBezTo>
                    <a:pt x="3603" y="13913"/>
                    <a:pt x="4904" y="15881"/>
                    <a:pt x="6272" y="17849"/>
                  </a:cubicBezTo>
                  <a:cubicBezTo>
                    <a:pt x="5504" y="16881"/>
                    <a:pt x="4537" y="16081"/>
                    <a:pt x="3470" y="15480"/>
                  </a:cubicBezTo>
                  <a:cubicBezTo>
                    <a:pt x="3088" y="15266"/>
                    <a:pt x="2655" y="15085"/>
                    <a:pt x="2232" y="15085"/>
                  </a:cubicBezTo>
                  <a:cubicBezTo>
                    <a:pt x="2063" y="15085"/>
                    <a:pt x="1896" y="15114"/>
                    <a:pt x="1735" y="15180"/>
                  </a:cubicBezTo>
                  <a:cubicBezTo>
                    <a:pt x="1602" y="15247"/>
                    <a:pt x="1468" y="15314"/>
                    <a:pt x="1368" y="15414"/>
                  </a:cubicBezTo>
                  <a:cubicBezTo>
                    <a:pt x="1001" y="15781"/>
                    <a:pt x="868" y="16414"/>
                    <a:pt x="968" y="16948"/>
                  </a:cubicBezTo>
                  <a:lnTo>
                    <a:pt x="968" y="16981"/>
                  </a:lnTo>
                  <a:cubicBezTo>
                    <a:pt x="1135" y="17649"/>
                    <a:pt x="1568" y="18216"/>
                    <a:pt x="2002" y="18749"/>
                  </a:cubicBezTo>
                  <a:cubicBezTo>
                    <a:pt x="4504" y="21818"/>
                    <a:pt x="7106" y="25087"/>
                    <a:pt x="9607" y="28156"/>
                  </a:cubicBezTo>
                  <a:cubicBezTo>
                    <a:pt x="8573" y="26888"/>
                    <a:pt x="7472" y="25621"/>
                    <a:pt x="6105" y="24720"/>
                  </a:cubicBezTo>
                  <a:cubicBezTo>
                    <a:pt x="5679" y="24420"/>
                    <a:pt x="5142" y="24157"/>
                    <a:pt x="4632" y="24157"/>
                  </a:cubicBezTo>
                  <a:cubicBezTo>
                    <a:pt x="4462" y="24157"/>
                    <a:pt x="4295" y="24187"/>
                    <a:pt x="4137" y="24253"/>
                  </a:cubicBezTo>
                  <a:cubicBezTo>
                    <a:pt x="4103" y="24287"/>
                    <a:pt x="4103" y="24287"/>
                    <a:pt x="4103" y="24287"/>
                  </a:cubicBezTo>
                  <a:cubicBezTo>
                    <a:pt x="3970" y="24353"/>
                    <a:pt x="3837" y="24420"/>
                    <a:pt x="3736" y="24520"/>
                  </a:cubicBezTo>
                  <a:cubicBezTo>
                    <a:pt x="3336" y="24920"/>
                    <a:pt x="3203" y="25588"/>
                    <a:pt x="3336" y="26121"/>
                  </a:cubicBezTo>
                  <a:cubicBezTo>
                    <a:pt x="3470" y="26855"/>
                    <a:pt x="3937" y="27456"/>
                    <a:pt x="4404" y="28023"/>
                  </a:cubicBezTo>
                  <a:cubicBezTo>
                    <a:pt x="6639" y="30658"/>
                    <a:pt x="9140" y="33126"/>
                    <a:pt x="11776" y="35395"/>
                  </a:cubicBezTo>
                  <a:cubicBezTo>
                    <a:pt x="11108" y="34961"/>
                    <a:pt x="10375" y="34661"/>
                    <a:pt x="9607" y="34461"/>
                  </a:cubicBezTo>
                  <a:cubicBezTo>
                    <a:pt x="9348" y="34390"/>
                    <a:pt x="9059" y="34344"/>
                    <a:pt x="8776" y="34344"/>
                  </a:cubicBezTo>
                  <a:cubicBezTo>
                    <a:pt x="8260" y="34344"/>
                    <a:pt x="7764" y="34497"/>
                    <a:pt x="7506" y="34928"/>
                  </a:cubicBezTo>
                  <a:cubicBezTo>
                    <a:pt x="7472" y="34961"/>
                    <a:pt x="7439" y="34994"/>
                    <a:pt x="7439" y="35028"/>
                  </a:cubicBezTo>
                  <a:cubicBezTo>
                    <a:pt x="7372" y="35194"/>
                    <a:pt x="7339" y="35361"/>
                    <a:pt x="7339" y="35495"/>
                  </a:cubicBezTo>
                  <a:cubicBezTo>
                    <a:pt x="7339" y="36028"/>
                    <a:pt x="7673" y="36562"/>
                    <a:pt x="8040" y="36996"/>
                  </a:cubicBezTo>
                  <a:cubicBezTo>
                    <a:pt x="10741" y="40265"/>
                    <a:pt x="15178" y="41466"/>
                    <a:pt x="18847" y="43701"/>
                  </a:cubicBezTo>
                  <a:cubicBezTo>
                    <a:pt x="22416" y="45869"/>
                    <a:pt x="25352" y="49104"/>
                    <a:pt x="27120" y="52907"/>
                  </a:cubicBezTo>
                  <a:cubicBezTo>
                    <a:pt x="27687" y="52707"/>
                    <a:pt x="28221" y="52473"/>
                    <a:pt x="28788" y="52273"/>
                  </a:cubicBezTo>
                  <a:cubicBezTo>
                    <a:pt x="28921" y="52207"/>
                    <a:pt x="29088" y="52173"/>
                    <a:pt x="29221" y="52107"/>
                  </a:cubicBezTo>
                  <a:cubicBezTo>
                    <a:pt x="29555" y="52006"/>
                    <a:pt x="29888" y="51873"/>
                    <a:pt x="30222" y="51740"/>
                  </a:cubicBezTo>
                  <a:cubicBezTo>
                    <a:pt x="29955" y="47036"/>
                    <a:pt x="30689" y="42400"/>
                    <a:pt x="30822" y="37696"/>
                  </a:cubicBezTo>
                  <a:cubicBezTo>
                    <a:pt x="30923" y="32993"/>
                    <a:pt x="30589" y="28156"/>
                    <a:pt x="28688" y="23853"/>
                  </a:cubicBezTo>
                  <a:cubicBezTo>
                    <a:pt x="28354" y="23119"/>
                    <a:pt x="27887" y="22319"/>
                    <a:pt x="27120" y="22052"/>
                  </a:cubicBezTo>
                  <a:cubicBezTo>
                    <a:pt x="26936" y="21991"/>
                    <a:pt x="26748" y="21961"/>
                    <a:pt x="26562" y="21961"/>
                  </a:cubicBezTo>
                  <a:cubicBezTo>
                    <a:pt x="26241" y="21961"/>
                    <a:pt x="25927" y="22049"/>
                    <a:pt x="25652" y="22218"/>
                  </a:cubicBezTo>
                  <a:cubicBezTo>
                    <a:pt x="25519" y="22285"/>
                    <a:pt x="25385" y="22352"/>
                    <a:pt x="25285" y="22452"/>
                  </a:cubicBezTo>
                  <a:cubicBezTo>
                    <a:pt x="24918" y="22752"/>
                    <a:pt x="24651" y="23119"/>
                    <a:pt x="24485" y="23519"/>
                  </a:cubicBezTo>
                  <a:cubicBezTo>
                    <a:pt x="24084" y="24553"/>
                    <a:pt x="24284" y="25688"/>
                    <a:pt x="24518" y="26788"/>
                  </a:cubicBezTo>
                  <a:cubicBezTo>
                    <a:pt x="24785" y="27856"/>
                    <a:pt x="25152" y="29157"/>
                    <a:pt x="25018" y="30258"/>
                  </a:cubicBezTo>
                  <a:cubicBezTo>
                    <a:pt x="24051" y="26588"/>
                    <a:pt x="23050" y="22919"/>
                    <a:pt x="22083" y="19216"/>
                  </a:cubicBezTo>
                  <a:cubicBezTo>
                    <a:pt x="21883" y="18416"/>
                    <a:pt x="21616" y="17582"/>
                    <a:pt x="21049" y="16981"/>
                  </a:cubicBezTo>
                  <a:cubicBezTo>
                    <a:pt x="20682" y="16648"/>
                    <a:pt x="20182" y="16414"/>
                    <a:pt x="19681" y="16414"/>
                  </a:cubicBezTo>
                  <a:cubicBezTo>
                    <a:pt x="19548" y="16414"/>
                    <a:pt x="19381" y="16448"/>
                    <a:pt x="19248" y="16481"/>
                  </a:cubicBezTo>
                  <a:cubicBezTo>
                    <a:pt x="19114" y="16548"/>
                    <a:pt x="18947" y="16648"/>
                    <a:pt x="18814" y="16748"/>
                  </a:cubicBezTo>
                  <a:cubicBezTo>
                    <a:pt x="18314" y="17248"/>
                    <a:pt x="18314" y="18082"/>
                    <a:pt x="18414" y="18783"/>
                  </a:cubicBezTo>
                  <a:cubicBezTo>
                    <a:pt x="18647" y="20451"/>
                    <a:pt x="19081" y="21985"/>
                    <a:pt x="19681" y="23553"/>
                  </a:cubicBezTo>
                  <a:cubicBezTo>
                    <a:pt x="18147" y="19850"/>
                    <a:pt x="16612" y="16181"/>
                    <a:pt x="15078" y="12512"/>
                  </a:cubicBezTo>
                  <a:cubicBezTo>
                    <a:pt x="14744" y="11678"/>
                    <a:pt x="14377" y="10844"/>
                    <a:pt x="13644" y="10310"/>
                  </a:cubicBezTo>
                  <a:cubicBezTo>
                    <a:pt x="13343" y="10076"/>
                    <a:pt x="12976" y="9943"/>
                    <a:pt x="12576" y="9943"/>
                  </a:cubicBezTo>
                  <a:cubicBezTo>
                    <a:pt x="12537" y="9933"/>
                    <a:pt x="12498" y="9929"/>
                    <a:pt x="12458" y="9929"/>
                  </a:cubicBezTo>
                  <a:cubicBezTo>
                    <a:pt x="12362" y="9929"/>
                    <a:pt x="12260" y="9953"/>
                    <a:pt x="12142" y="9976"/>
                  </a:cubicBezTo>
                  <a:cubicBezTo>
                    <a:pt x="11809" y="10043"/>
                    <a:pt x="11509" y="10210"/>
                    <a:pt x="11309" y="10510"/>
                  </a:cubicBezTo>
                  <a:cubicBezTo>
                    <a:pt x="10942" y="11077"/>
                    <a:pt x="11075" y="11811"/>
                    <a:pt x="11275" y="12445"/>
                  </a:cubicBezTo>
                  <a:cubicBezTo>
                    <a:pt x="11709" y="14013"/>
                    <a:pt x="12243" y="15580"/>
                    <a:pt x="12876" y="17048"/>
                  </a:cubicBezTo>
                  <a:lnTo>
                    <a:pt x="5504" y="2905"/>
                  </a:lnTo>
                  <a:cubicBezTo>
                    <a:pt x="5137" y="2137"/>
                    <a:pt x="4704" y="1370"/>
                    <a:pt x="4103" y="770"/>
                  </a:cubicBezTo>
                  <a:cubicBezTo>
                    <a:pt x="3594" y="324"/>
                    <a:pt x="2903" y="0"/>
                    <a:pt x="2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66"/>
            <p:cNvSpPr/>
            <p:nvPr/>
          </p:nvSpPr>
          <p:spPr>
            <a:xfrm>
              <a:off x="793809" y="3242839"/>
              <a:ext cx="692579" cy="1300490"/>
            </a:xfrm>
            <a:custGeom>
              <a:rect b="b" l="l" r="r" t="t"/>
              <a:pathLst>
                <a:path extrusionOk="0" h="52239" w="27820">
                  <a:moveTo>
                    <a:pt x="767" y="1"/>
                  </a:moveTo>
                  <a:cubicBezTo>
                    <a:pt x="634" y="1"/>
                    <a:pt x="500" y="34"/>
                    <a:pt x="367" y="68"/>
                  </a:cubicBezTo>
                  <a:lnTo>
                    <a:pt x="334" y="68"/>
                  </a:lnTo>
                  <a:cubicBezTo>
                    <a:pt x="1501" y="3270"/>
                    <a:pt x="2769" y="6406"/>
                    <a:pt x="4136" y="9508"/>
                  </a:cubicBezTo>
                  <a:cubicBezTo>
                    <a:pt x="5904" y="13477"/>
                    <a:pt x="7839" y="17347"/>
                    <a:pt x="9941" y="21149"/>
                  </a:cubicBezTo>
                  <a:cubicBezTo>
                    <a:pt x="10841" y="22751"/>
                    <a:pt x="11809" y="24385"/>
                    <a:pt x="12776" y="25953"/>
                  </a:cubicBezTo>
                  <a:cubicBezTo>
                    <a:pt x="11708" y="25352"/>
                    <a:pt x="10674" y="24685"/>
                    <a:pt x="9674" y="23985"/>
                  </a:cubicBezTo>
                  <a:cubicBezTo>
                    <a:pt x="6138" y="21516"/>
                    <a:pt x="3002" y="18548"/>
                    <a:pt x="334" y="15145"/>
                  </a:cubicBezTo>
                  <a:cubicBezTo>
                    <a:pt x="200" y="15212"/>
                    <a:pt x="100" y="15279"/>
                    <a:pt x="0" y="15379"/>
                  </a:cubicBezTo>
                  <a:cubicBezTo>
                    <a:pt x="434" y="15946"/>
                    <a:pt x="867" y="16479"/>
                    <a:pt x="1334" y="17013"/>
                  </a:cubicBezTo>
                  <a:cubicBezTo>
                    <a:pt x="4670" y="20916"/>
                    <a:pt x="8673" y="24185"/>
                    <a:pt x="13143" y="26653"/>
                  </a:cubicBezTo>
                  <a:cubicBezTo>
                    <a:pt x="13176" y="26653"/>
                    <a:pt x="13176" y="26687"/>
                    <a:pt x="13210" y="26687"/>
                  </a:cubicBezTo>
                  <a:cubicBezTo>
                    <a:pt x="14344" y="28521"/>
                    <a:pt x="15545" y="30356"/>
                    <a:pt x="16745" y="32124"/>
                  </a:cubicBezTo>
                  <a:cubicBezTo>
                    <a:pt x="17379" y="33091"/>
                    <a:pt x="18046" y="34025"/>
                    <a:pt x="18680" y="34959"/>
                  </a:cubicBezTo>
                  <a:cubicBezTo>
                    <a:pt x="17312" y="34526"/>
                    <a:pt x="15945" y="34025"/>
                    <a:pt x="14611" y="33425"/>
                  </a:cubicBezTo>
                  <a:cubicBezTo>
                    <a:pt x="12042" y="32257"/>
                    <a:pt x="9640" y="30790"/>
                    <a:pt x="7472" y="29022"/>
                  </a:cubicBezTo>
                  <a:cubicBezTo>
                    <a:pt x="5738" y="27587"/>
                    <a:pt x="4136" y="25986"/>
                    <a:pt x="2702" y="24252"/>
                  </a:cubicBezTo>
                  <a:cubicBezTo>
                    <a:pt x="2569" y="24318"/>
                    <a:pt x="2469" y="24385"/>
                    <a:pt x="2368" y="24485"/>
                  </a:cubicBezTo>
                  <a:cubicBezTo>
                    <a:pt x="3036" y="25319"/>
                    <a:pt x="3736" y="26086"/>
                    <a:pt x="4470" y="26853"/>
                  </a:cubicBezTo>
                  <a:cubicBezTo>
                    <a:pt x="6471" y="28855"/>
                    <a:pt x="8706" y="30623"/>
                    <a:pt x="11141" y="32091"/>
                  </a:cubicBezTo>
                  <a:cubicBezTo>
                    <a:pt x="13576" y="33525"/>
                    <a:pt x="16178" y="34659"/>
                    <a:pt x="18880" y="35460"/>
                  </a:cubicBezTo>
                  <a:lnTo>
                    <a:pt x="19014" y="35460"/>
                  </a:lnTo>
                  <a:cubicBezTo>
                    <a:pt x="20281" y="37261"/>
                    <a:pt x="21515" y="39062"/>
                    <a:pt x="22650" y="40964"/>
                  </a:cubicBezTo>
                  <a:cubicBezTo>
                    <a:pt x="21315" y="40897"/>
                    <a:pt x="19948" y="40763"/>
                    <a:pt x="18613" y="40530"/>
                  </a:cubicBezTo>
                  <a:cubicBezTo>
                    <a:pt x="14043" y="39729"/>
                    <a:pt x="9740" y="37795"/>
                    <a:pt x="6071" y="34993"/>
                  </a:cubicBezTo>
                  <a:cubicBezTo>
                    <a:pt x="6004" y="35159"/>
                    <a:pt x="5971" y="35293"/>
                    <a:pt x="5971" y="35460"/>
                  </a:cubicBezTo>
                  <a:cubicBezTo>
                    <a:pt x="6638" y="35960"/>
                    <a:pt x="7339" y="36460"/>
                    <a:pt x="8039" y="36894"/>
                  </a:cubicBezTo>
                  <a:cubicBezTo>
                    <a:pt x="12476" y="39663"/>
                    <a:pt x="17646" y="41264"/>
                    <a:pt x="22850" y="41364"/>
                  </a:cubicBezTo>
                  <a:lnTo>
                    <a:pt x="22916" y="41364"/>
                  </a:lnTo>
                  <a:cubicBezTo>
                    <a:pt x="23150" y="41798"/>
                    <a:pt x="23417" y="42198"/>
                    <a:pt x="23650" y="42631"/>
                  </a:cubicBezTo>
                  <a:cubicBezTo>
                    <a:pt x="25352" y="45634"/>
                    <a:pt x="26753" y="48836"/>
                    <a:pt x="27420" y="52238"/>
                  </a:cubicBezTo>
                  <a:cubicBezTo>
                    <a:pt x="27553" y="52172"/>
                    <a:pt x="27687" y="52138"/>
                    <a:pt x="27820" y="52072"/>
                  </a:cubicBezTo>
                  <a:cubicBezTo>
                    <a:pt x="27453" y="50204"/>
                    <a:pt x="26853" y="48369"/>
                    <a:pt x="26085" y="46601"/>
                  </a:cubicBezTo>
                  <a:cubicBezTo>
                    <a:pt x="26152" y="46568"/>
                    <a:pt x="26152" y="46534"/>
                    <a:pt x="26185" y="46468"/>
                  </a:cubicBezTo>
                  <a:cubicBezTo>
                    <a:pt x="26386" y="44566"/>
                    <a:pt x="26519" y="42631"/>
                    <a:pt x="26552" y="40697"/>
                  </a:cubicBezTo>
                  <a:cubicBezTo>
                    <a:pt x="26619" y="37328"/>
                    <a:pt x="26419" y="33959"/>
                    <a:pt x="25952" y="30589"/>
                  </a:cubicBezTo>
                  <a:cubicBezTo>
                    <a:pt x="25585" y="27754"/>
                    <a:pt x="25018" y="24952"/>
                    <a:pt x="24284" y="22183"/>
                  </a:cubicBezTo>
                  <a:cubicBezTo>
                    <a:pt x="24151" y="22250"/>
                    <a:pt x="24017" y="22317"/>
                    <a:pt x="23917" y="22417"/>
                  </a:cubicBezTo>
                  <a:cubicBezTo>
                    <a:pt x="24251" y="23718"/>
                    <a:pt x="24551" y="25019"/>
                    <a:pt x="24818" y="26320"/>
                  </a:cubicBezTo>
                  <a:cubicBezTo>
                    <a:pt x="26119" y="32758"/>
                    <a:pt x="26452" y="39396"/>
                    <a:pt x="25819" y="45934"/>
                  </a:cubicBezTo>
                  <a:cubicBezTo>
                    <a:pt x="25085" y="44333"/>
                    <a:pt x="24251" y="42798"/>
                    <a:pt x="23350" y="41297"/>
                  </a:cubicBezTo>
                  <a:cubicBezTo>
                    <a:pt x="22983" y="40697"/>
                    <a:pt x="22616" y="40063"/>
                    <a:pt x="22216" y="39463"/>
                  </a:cubicBezTo>
                  <a:cubicBezTo>
                    <a:pt x="22249" y="39429"/>
                    <a:pt x="22249" y="39429"/>
                    <a:pt x="22249" y="39396"/>
                  </a:cubicBezTo>
                  <a:cubicBezTo>
                    <a:pt x="22149" y="37528"/>
                    <a:pt x="22016" y="35626"/>
                    <a:pt x="21849" y="33758"/>
                  </a:cubicBezTo>
                  <a:cubicBezTo>
                    <a:pt x="21249" y="27888"/>
                    <a:pt x="20048" y="22050"/>
                    <a:pt x="18313" y="16413"/>
                  </a:cubicBezTo>
                  <a:cubicBezTo>
                    <a:pt x="18180" y="16413"/>
                    <a:pt x="18013" y="16413"/>
                    <a:pt x="17880" y="16479"/>
                  </a:cubicBezTo>
                  <a:cubicBezTo>
                    <a:pt x="18246" y="17580"/>
                    <a:pt x="18547" y="18681"/>
                    <a:pt x="18847" y="19782"/>
                  </a:cubicBezTo>
                  <a:cubicBezTo>
                    <a:pt x="20515" y="25986"/>
                    <a:pt x="21482" y="32357"/>
                    <a:pt x="21782" y="38795"/>
                  </a:cubicBezTo>
                  <a:cubicBezTo>
                    <a:pt x="20048" y="36127"/>
                    <a:pt x="18180" y="33525"/>
                    <a:pt x="16378" y="30856"/>
                  </a:cubicBezTo>
                  <a:lnTo>
                    <a:pt x="16212" y="30589"/>
                  </a:lnTo>
                  <a:cubicBezTo>
                    <a:pt x="16245" y="30556"/>
                    <a:pt x="16245" y="30523"/>
                    <a:pt x="16245" y="30456"/>
                  </a:cubicBezTo>
                  <a:cubicBezTo>
                    <a:pt x="15911" y="28755"/>
                    <a:pt x="15578" y="27054"/>
                    <a:pt x="15211" y="25352"/>
                  </a:cubicBezTo>
                  <a:cubicBezTo>
                    <a:pt x="14077" y="20182"/>
                    <a:pt x="12743" y="15012"/>
                    <a:pt x="11208" y="9908"/>
                  </a:cubicBezTo>
                  <a:cubicBezTo>
                    <a:pt x="11075" y="9908"/>
                    <a:pt x="10908" y="9908"/>
                    <a:pt x="10774" y="9941"/>
                  </a:cubicBezTo>
                  <a:cubicBezTo>
                    <a:pt x="11075" y="10875"/>
                    <a:pt x="11342" y="11776"/>
                    <a:pt x="11608" y="12710"/>
                  </a:cubicBezTo>
                  <a:cubicBezTo>
                    <a:pt x="13210" y="18347"/>
                    <a:pt x="14544" y="24051"/>
                    <a:pt x="15678" y="29789"/>
                  </a:cubicBezTo>
                  <a:cubicBezTo>
                    <a:pt x="13510" y="26487"/>
                    <a:pt x="11475" y="23117"/>
                    <a:pt x="9607" y="19648"/>
                  </a:cubicBezTo>
                  <a:cubicBezTo>
                    <a:pt x="7505" y="15812"/>
                    <a:pt x="5604" y="11876"/>
                    <a:pt x="3903" y="7873"/>
                  </a:cubicBezTo>
                  <a:cubicBezTo>
                    <a:pt x="2769" y="5271"/>
                    <a:pt x="1735" y="2636"/>
                    <a:pt x="7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66"/>
            <p:cNvSpPr/>
            <p:nvPr/>
          </p:nvSpPr>
          <p:spPr>
            <a:xfrm>
              <a:off x="1224182" y="4289881"/>
              <a:ext cx="2020453" cy="313926"/>
            </a:xfrm>
            <a:custGeom>
              <a:rect b="b" l="l" r="r" t="t"/>
              <a:pathLst>
                <a:path extrusionOk="0" h="12610" w="81159">
                  <a:moveTo>
                    <a:pt x="0" y="1"/>
                  </a:moveTo>
                  <a:lnTo>
                    <a:pt x="0" y="1502"/>
                  </a:lnTo>
                  <a:lnTo>
                    <a:pt x="15511" y="2102"/>
                  </a:lnTo>
                  <a:lnTo>
                    <a:pt x="15511" y="10675"/>
                  </a:lnTo>
                  <a:lnTo>
                    <a:pt x="0" y="10975"/>
                  </a:lnTo>
                  <a:lnTo>
                    <a:pt x="0" y="12610"/>
                  </a:lnTo>
                  <a:lnTo>
                    <a:pt x="40996" y="12243"/>
                  </a:lnTo>
                  <a:lnTo>
                    <a:pt x="78990" y="11909"/>
                  </a:lnTo>
                  <a:cubicBezTo>
                    <a:pt x="81158" y="8440"/>
                    <a:pt x="81091" y="5038"/>
                    <a:pt x="78990" y="1735"/>
                  </a:cubicBezTo>
                  <a:lnTo>
                    <a:pt x="39929" y="8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66"/>
            <p:cNvSpPr/>
            <p:nvPr/>
          </p:nvSpPr>
          <p:spPr>
            <a:xfrm>
              <a:off x="2218140" y="4311489"/>
              <a:ext cx="1025599" cy="283181"/>
            </a:xfrm>
            <a:custGeom>
              <a:rect b="b" l="l" r="r" t="t"/>
              <a:pathLst>
                <a:path extrusionOk="0" h="11375" w="41197">
                  <a:moveTo>
                    <a:pt x="1" y="0"/>
                  </a:moveTo>
                  <a:cubicBezTo>
                    <a:pt x="1302" y="1601"/>
                    <a:pt x="3436" y="5371"/>
                    <a:pt x="1135" y="11208"/>
                  </a:cubicBezTo>
                  <a:lnTo>
                    <a:pt x="1068" y="11375"/>
                  </a:lnTo>
                  <a:lnTo>
                    <a:pt x="8473" y="11308"/>
                  </a:lnTo>
                  <a:lnTo>
                    <a:pt x="9441" y="11308"/>
                  </a:lnTo>
                  <a:lnTo>
                    <a:pt x="34625" y="11075"/>
                  </a:lnTo>
                  <a:lnTo>
                    <a:pt x="39062" y="11041"/>
                  </a:lnTo>
                  <a:cubicBezTo>
                    <a:pt x="41197" y="7539"/>
                    <a:pt x="41163" y="4170"/>
                    <a:pt x="39062" y="867"/>
                  </a:cubicBezTo>
                  <a:lnTo>
                    <a:pt x="34459" y="767"/>
                  </a:lnTo>
                  <a:lnTo>
                    <a:pt x="28488" y="634"/>
                  </a:lnTo>
                  <a:lnTo>
                    <a:pt x="8840" y="200"/>
                  </a:lnTo>
                  <a:lnTo>
                    <a:pt x="6539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66"/>
            <p:cNvSpPr/>
            <p:nvPr/>
          </p:nvSpPr>
          <p:spPr>
            <a:xfrm>
              <a:off x="1301402" y="4330582"/>
              <a:ext cx="920966" cy="230876"/>
            </a:xfrm>
            <a:custGeom>
              <a:rect b="b" l="l" r="r" t="t"/>
              <a:pathLst>
                <a:path extrusionOk="0" h="9274" w="36994">
                  <a:moveTo>
                    <a:pt x="0" y="0"/>
                  </a:moveTo>
                  <a:lnTo>
                    <a:pt x="0" y="0"/>
                  </a:lnTo>
                  <a:cubicBezTo>
                    <a:pt x="1134" y="1902"/>
                    <a:pt x="1635" y="3836"/>
                    <a:pt x="1468" y="5738"/>
                  </a:cubicBezTo>
                  <a:cubicBezTo>
                    <a:pt x="1368" y="6905"/>
                    <a:pt x="1001" y="8073"/>
                    <a:pt x="434" y="9274"/>
                  </a:cubicBezTo>
                  <a:lnTo>
                    <a:pt x="36093" y="8606"/>
                  </a:lnTo>
                  <a:cubicBezTo>
                    <a:pt x="36760" y="7472"/>
                    <a:pt x="36993" y="6305"/>
                    <a:pt x="36993" y="5204"/>
                  </a:cubicBezTo>
                  <a:cubicBezTo>
                    <a:pt x="36993" y="3069"/>
                    <a:pt x="36093" y="1368"/>
                    <a:pt x="36093" y="13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66"/>
            <p:cNvSpPr/>
            <p:nvPr/>
          </p:nvSpPr>
          <p:spPr>
            <a:xfrm>
              <a:off x="1371155" y="4365458"/>
              <a:ext cx="626159" cy="17451"/>
            </a:xfrm>
            <a:custGeom>
              <a:rect b="b" l="l" r="r" t="t"/>
              <a:pathLst>
                <a:path extrusionOk="0" h="701" w="25152">
                  <a:moveTo>
                    <a:pt x="6271" y="0"/>
                  </a:moveTo>
                  <a:cubicBezTo>
                    <a:pt x="4170" y="0"/>
                    <a:pt x="2102" y="34"/>
                    <a:pt x="0" y="100"/>
                  </a:cubicBezTo>
                  <a:cubicBezTo>
                    <a:pt x="2068" y="234"/>
                    <a:pt x="4170" y="367"/>
                    <a:pt x="6271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7"/>
                    <a:pt x="16779" y="701"/>
                    <a:pt x="18880" y="701"/>
                  </a:cubicBezTo>
                  <a:cubicBezTo>
                    <a:pt x="20982" y="701"/>
                    <a:pt x="23050" y="667"/>
                    <a:pt x="25152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677" y="134"/>
                    <a:pt x="12576" y="67"/>
                  </a:cubicBezTo>
                  <a:cubicBezTo>
                    <a:pt x="10474" y="34"/>
                    <a:pt x="8373" y="0"/>
                    <a:pt x="6271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66"/>
            <p:cNvSpPr/>
            <p:nvPr/>
          </p:nvSpPr>
          <p:spPr>
            <a:xfrm>
              <a:off x="1818719" y="4429386"/>
              <a:ext cx="339667" cy="14514"/>
            </a:xfrm>
            <a:custGeom>
              <a:rect b="b" l="l" r="r" t="t"/>
              <a:pathLst>
                <a:path extrusionOk="0" h="583" w="13644">
                  <a:moveTo>
                    <a:pt x="3403" y="1"/>
                  </a:moveTo>
                  <a:cubicBezTo>
                    <a:pt x="2269" y="34"/>
                    <a:pt x="1135" y="68"/>
                    <a:pt x="1" y="168"/>
                  </a:cubicBezTo>
                  <a:cubicBezTo>
                    <a:pt x="1135" y="301"/>
                    <a:pt x="2269" y="368"/>
                    <a:pt x="3403" y="434"/>
                  </a:cubicBezTo>
                  <a:cubicBezTo>
                    <a:pt x="4537" y="501"/>
                    <a:pt x="5672" y="535"/>
                    <a:pt x="6806" y="568"/>
                  </a:cubicBezTo>
                  <a:cubicBezTo>
                    <a:pt x="7562" y="568"/>
                    <a:pt x="8318" y="583"/>
                    <a:pt x="9084" y="583"/>
                  </a:cubicBezTo>
                  <a:cubicBezTo>
                    <a:pt x="9467" y="583"/>
                    <a:pt x="9852" y="579"/>
                    <a:pt x="10241" y="568"/>
                  </a:cubicBezTo>
                  <a:cubicBezTo>
                    <a:pt x="11376" y="568"/>
                    <a:pt x="12510" y="535"/>
                    <a:pt x="13644" y="434"/>
                  </a:cubicBezTo>
                  <a:cubicBezTo>
                    <a:pt x="12510" y="301"/>
                    <a:pt x="11376" y="201"/>
                    <a:pt x="10241" y="134"/>
                  </a:cubicBezTo>
                  <a:cubicBezTo>
                    <a:pt x="9107" y="68"/>
                    <a:pt x="7973" y="34"/>
                    <a:pt x="6839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66"/>
            <p:cNvSpPr/>
            <p:nvPr/>
          </p:nvSpPr>
          <p:spPr>
            <a:xfrm>
              <a:off x="1404363" y="4488359"/>
              <a:ext cx="470042" cy="14763"/>
            </a:xfrm>
            <a:custGeom>
              <a:rect b="b" l="l" r="r" t="t"/>
              <a:pathLst>
                <a:path extrusionOk="0" h="593" w="18881">
                  <a:moveTo>
                    <a:pt x="4704" y="0"/>
                  </a:moveTo>
                  <a:cubicBezTo>
                    <a:pt x="3136" y="34"/>
                    <a:pt x="1568" y="67"/>
                    <a:pt x="1" y="167"/>
                  </a:cubicBezTo>
                  <a:cubicBezTo>
                    <a:pt x="1568" y="300"/>
                    <a:pt x="3136" y="367"/>
                    <a:pt x="4704" y="434"/>
                  </a:cubicBezTo>
                  <a:cubicBezTo>
                    <a:pt x="6305" y="501"/>
                    <a:pt x="7873" y="534"/>
                    <a:pt x="9441" y="567"/>
                  </a:cubicBezTo>
                  <a:cubicBezTo>
                    <a:pt x="10225" y="584"/>
                    <a:pt x="11008" y="592"/>
                    <a:pt x="11792" y="592"/>
                  </a:cubicBezTo>
                  <a:cubicBezTo>
                    <a:pt x="12576" y="592"/>
                    <a:pt x="13360" y="584"/>
                    <a:pt x="14144" y="567"/>
                  </a:cubicBezTo>
                  <a:cubicBezTo>
                    <a:pt x="15712" y="567"/>
                    <a:pt x="17313" y="501"/>
                    <a:pt x="18881" y="434"/>
                  </a:cubicBezTo>
                  <a:cubicBezTo>
                    <a:pt x="17313" y="300"/>
                    <a:pt x="15745" y="200"/>
                    <a:pt x="14144" y="134"/>
                  </a:cubicBezTo>
                  <a:cubicBezTo>
                    <a:pt x="12576" y="67"/>
                    <a:pt x="11008" y="34"/>
                    <a:pt x="9441" y="34"/>
                  </a:cubicBezTo>
                  <a:cubicBezTo>
                    <a:pt x="7873" y="0"/>
                    <a:pt x="6305" y="0"/>
                    <a:pt x="4704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66"/>
            <p:cNvSpPr/>
            <p:nvPr/>
          </p:nvSpPr>
          <p:spPr>
            <a:xfrm>
              <a:off x="2438200" y="4316468"/>
              <a:ext cx="686778" cy="276559"/>
            </a:xfrm>
            <a:custGeom>
              <a:rect b="b" l="l" r="r" t="t"/>
              <a:pathLst>
                <a:path extrusionOk="0" h="11109" w="27587">
                  <a:moveTo>
                    <a:pt x="0" y="0"/>
                  </a:moveTo>
                  <a:lnTo>
                    <a:pt x="0" y="0"/>
                  </a:lnTo>
                  <a:cubicBezTo>
                    <a:pt x="1034" y="2002"/>
                    <a:pt x="2769" y="6472"/>
                    <a:pt x="601" y="11108"/>
                  </a:cubicBezTo>
                  <a:lnTo>
                    <a:pt x="25785" y="10875"/>
                  </a:lnTo>
                  <a:cubicBezTo>
                    <a:pt x="26519" y="8807"/>
                    <a:pt x="27587" y="4503"/>
                    <a:pt x="25619" y="5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66"/>
            <p:cNvSpPr/>
            <p:nvPr/>
          </p:nvSpPr>
          <p:spPr>
            <a:xfrm>
              <a:off x="2566901" y="4410292"/>
              <a:ext cx="455105" cy="88875"/>
            </a:xfrm>
            <a:custGeom>
              <a:rect b="b" l="l" r="r" t="t"/>
              <a:pathLst>
                <a:path extrusionOk="0" h="3570" w="18281">
                  <a:moveTo>
                    <a:pt x="9140" y="1"/>
                  </a:moveTo>
                  <a:cubicBezTo>
                    <a:pt x="4104" y="1"/>
                    <a:pt x="1" y="801"/>
                    <a:pt x="1" y="1802"/>
                  </a:cubicBezTo>
                  <a:cubicBezTo>
                    <a:pt x="1" y="2769"/>
                    <a:pt x="4104" y="3570"/>
                    <a:pt x="9140" y="3570"/>
                  </a:cubicBezTo>
                  <a:cubicBezTo>
                    <a:pt x="14211" y="3570"/>
                    <a:pt x="18280" y="2769"/>
                    <a:pt x="18280" y="1802"/>
                  </a:cubicBezTo>
                  <a:cubicBezTo>
                    <a:pt x="18280" y="801"/>
                    <a:pt x="14211" y="1"/>
                    <a:pt x="91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66"/>
            <p:cNvSpPr/>
            <p:nvPr/>
          </p:nvSpPr>
          <p:spPr>
            <a:xfrm>
              <a:off x="1312181" y="4460129"/>
              <a:ext cx="910186" cy="101323"/>
            </a:xfrm>
            <a:custGeom>
              <a:rect b="b" l="l" r="r" t="t"/>
              <a:pathLst>
                <a:path extrusionOk="0" h="4070" w="36561">
                  <a:moveTo>
                    <a:pt x="36560" y="0"/>
                  </a:moveTo>
                  <a:lnTo>
                    <a:pt x="36560" y="0"/>
                  </a:lnTo>
                  <a:cubicBezTo>
                    <a:pt x="26393" y="372"/>
                    <a:pt x="16226" y="548"/>
                    <a:pt x="6059" y="548"/>
                  </a:cubicBezTo>
                  <a:cubicBezTo>
                    <a:pt x="4385" y="548"/>
                    <a:pt x="2710" y="543"/>
                    <a:pt x="1035" y="534"/>
                  </a:cubicBezTo>
                  <a:cubicBezTo>
                    <a:pt x="935" y="1701"/>
                    <a:pt x="568" y="2869"/>
                    <a:pt x="1" y="4070"/>
                  </a:cubicBezTo>
                  <a:lnTo>
                    <a:pt x="35660" y="3402"/>
                  </a:lnTo>
                  <a:cubicBezTo>
                    <a:pt x="36327" y="2268"/>
                    <a:pt x="36560" y="1101"/>
                    <a:pt x="3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66"/>
            <p:cNvSpPr/>
            <p:nvPr/>
          </p:nvSpPr>
          <p:spPr>
            <a:xfrm>
              <a:off x="1909233" y="4410292"/>
              <a:ext cx="232544" cy="186862"/>
            </a:xfrm>
            <a:custGeom>
              <a:rect b="b" l="l" r="r" t="t"/>
              <a:pathLst>
                <a:path extrusionOk="0" h="7506" w="9341">
                  <a:moveTo>
                    <a:pt x="7239" y="1"/>
                  </a:moveTo>
                  <a:cubicBezTo>
                    <a:pt x="7173" y="1702"/>
                    <a:pt x="6105" y="3403"/>
                    <a:pt x="4704" y="4337"/>
                  </a:cubicBezTo>
                  <a:cubicBezTo>
                    <a:pt x="3303" y="5304"/>
                    <a:pt x="1602" y="5771"/>
                    <a:pt x="1" y="6105"/>
                  </a:cubicBezTo>
                  <a:cubicBezTo>
                    <a:pt x="318" y="6126"/>
                    <a:pt x="638" y="6137"/>
                    <a:pt x="959" y="6137"/>
                  </a:cubicBezTo>
                  <a:cubicBezTo>
                    <a:pt x="1653" y="6137"/>
                    <a:pt x="2352" y="6086"/>
                    <a:pt x="3036" y="5972"/>
                  </a:cubicBezTo>
                  <a:lnTo>
                    <a:pt x="3036" y="5972"/>
                  </a:lnTo>
                  <a:cubicBezTo>
                    <a:pt x="2803" y="6505"/>
                    <a:pt x="2669" y="6972"/>
                    <a:pt x="2436" y="7506"/>
                  </a:cubicBezTo>
                  <a:cubicBezTo>
                    <a:pt x="4337" y="7506"/>
                    <a:pt x="6205" y="6672"/>
                    <a:pt x="7473" y="5271"/>
                  </a:cubicBezTo>
                  <a:cubicBezTo>
                    <a:pt x="8740" y="3837"/>
                    <a:pt x="9341" y="1935"/>
                    <a:pt x="9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66"/>
            <p:cNvSpPr/>
            <p:nvPr/>
          </p:nvSpPr>
          <p:spPr>
            <a:xfrm>
              <a:off x="1351004" y="4004512"/>
              <a:ext cx="2020453" cy="313926"/>
            </a:xfrm>
            <a:custGeom>
              <a:rect b="b" l="l" r="r" t="t"/>
              <a:pathLst>
                <a:path extrusionOk="0" h="12610" w="81159">
                  <a:moveTo>
                    <a:pt x="0" y="1"/>
                  </a:moveTo>
                  <a:lnTo>
                    <a:pt x="0" y="1502"/>
                  </a:lnTo>
                  <a:lnTo>
                    <a:pt x="15511" y="2102"/>
                  </a:lnTo>
                  <a:lnTo>
                    <a:pt x="15511" y="10675"/>
                  </a:lnTo>
                  <a:lnTo>
                    <a:pt x="0" y="10975"/>
                  </a:lnTo>
                  <a:lnTo>
                    <a:pt x="0" y="12610"/>
                  </a:lnTo>
                  <a:lnTo>
                    <a:pt x="40996" y="12243"/>
                  </a:lnTo>
                  <a:lnTo>
                    <a:pt x="78990" y="11909"/>
                  </a:lnTo>
                  <a:cubicBezTo>
                    <a:pt x="81158" y="8440"/>
                    <a:pt x="81091" y="5038"/>
                    <a:pt x="78990" y="1735"/>
                  </a:cubicBezTo>
                  <a:lnTo>
                    <a:pt x="39929" y="8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66"/>
            <p:cNvSpPr/>
            <p:nvPr/>
          </p:nvSpPr>
          <p:spPr>
            <a:xfrm>
              <a:off x="2344961" y="4026119"/>
              <a:ext cx="1025599" cy="283181"/>
            </a:xfrm>
            <a:custGeom>
              <a:rect b="b" l="l" r="r" t="t"/>
              <a:pathLst>
                <a:path extrusionOk="0" h="11375" w="41197">
                  <a:moveTo>
                    <a:pt x="1" y="0"/>
                  </a:moveTo>
                  <a:cubicBezTo>
                    <a:pt x="1302" y="1601"/>
                    <a:pt x="3436" y="5371"/>
                    <a:pt x="1135" y="11208"/>
                  </a:cubicBezTo>
                  <a:lnTo>
                    <a:pt x="1068" y="11375"/>
                  </a:lnTo>
                  <a:lnTo>
                    <a:pt x="8473" y="11308"/>
                  </a:lnTo>
                  <a:lnTo>
                    <a:pt x="9441" y="11308"/>
                  </a:lnTo>
                  <a:lnTo>
                    <a:pt x="34625" y="11075"/>
                  </a:lnTo>
                  <a:lnTo>
                    <a:pt x="39062" y="11041"/>
                  </a:lnTo>
                  <a:cubicBezTo>
                    <a:pt x="41197" y="7539"/>
                    <a:pt x="41163" y="4170"/>
                    <a:pt x="39062" y="867"/>
                  </a:cubicBezTo>
                  <a:lnTo>
                    <a:pt x="34459" y="767"/>
                  </a:lnTo>
                  <a:lnTo>
                    <a:pt x="28488" y="634"/>
                  </a:lnTo>
                  <a:lnTo>
                    <a:pt x="8840" y="200"/>
                  </a:lnTo>
                  <a:lnTo>
                    <a:pt x="6539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66"/>
            <p:cNvSpPr/>
            <p:nvPr/>
          </p:nvSpPr>
          <p:spPr>
            <a:xfrm>
              <a:off x="1428224" y="4045213"/>
              <a:ext cx="920966" cy="230876"/>
            </a:xfrm>
            <a:custGeom>
              <a:rect b="b" l="l" r="r" t="t"/>
              <a:pathLst>
                <a:path extrusionOk="0" h="9274" w="36994">
                  <a:moveTo>
                    <a:pt x="0" y="0"/>
                  </a:moveTo>
                  <a:lnTo>
                    <a:pt x="0" y="0"/>
                  </a:lnTo>
                  <a:cubicBezTo>
                    <a:pt x="1134" y="1902"/>
                    <a:pt x="1635" y="3836"/>
                    <a:pt x="1468" y="5738"/>
                  </a:cubicBezTo>
                  <a:cubicBezTo>
                    <a:pt x="1368" y="6905"/>
                    <a:pt x="1001" y="8073"/>
                    <a:pt x="434" y="9274"/>
                  </a:cubicBezTo>
                  <a:lnTo>
                    <a:pt x="36093" y="8606"/>
                  </a:lnTo>
                  <a:cubicBezTo>
                    <a:pt x="36760" y="7472"/>
                    <a:pt x="36993" y="6305"/>
                    <a:pt x="36993" y="5204"/>
                  </a:cubicBezTo>
                  <a:cubicBezTo>
                    <a:pt x="36993" y="3069"/>
                    <a:pt x="36093" y="1368"/>
                    <a:pt x="36093" y="13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66"/>
            <p:cNvSpPr/>
            <p:nvPr/>
          </p:nvSpPr>
          <p:spPr>
            <a:xfrm>
              <a:off x="1497976" y="4080089"/>
              <a:ext cx="626159" cy="17451"/>
            </a:xfrm>
            <a:custGeom>
              <a:rect b="b" l="l" r="r" t="t"/>
              <a:pathLst>
                <a:path extrusionOk="0" h="701" w="25152">
                  <a:moveTo>
                    <a:pt x="6271" y="0"/>
                  </a:moveTo>
                  <a:cubicBezTo>
                    <a:pt x="4170" y="0"/>
                    <a:pt x="2102" y="34"/>
                    <a:pt x="0" y="100"/>
                  </a:cubicBezTo>
                  <a:cubicBezTo>
                    <a:pt x="2068" y="234"/>
                    <a:pt x="4170" y="367"/>
                    <a:pt x="6271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7"/>
                    <a:pt x="16779" y="701"/>
                    <a:pt x="18880" y="701"/>
                  </a:cubicBezTo>
                  <a:cubicBezTo>
                    <a:pt x="20982" y="701"/>
                    <a:pt x="23050" y="667"/>
                    <a:pt x="25152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677" y="134"/>
                    <a:pt x="12576" y="67"/>
                  </a:cubicBezTo>
                  <a:cubicBezTo>
                    <a:pt x="10474" y="34"/>
                    <a:pt x="8373" y="0"/>
                    <a:pt x="6271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66"/>
            <p:cNvSpPr/>
            <p:nvPr/>
          </p:nvSpPr>
          <p:spPr>
            <a:xfrm>
              <a:off x="1945541" y="4144016"/>
              <a:ext cx="339667" cy="14514"/>
            </a:xfrm>
            <a:custGeom>
              <a:rect b="b" l="l" r="r" t="t"/>
              <a:pathLst>
                <a:path extrusionOk="0" h="583" w="13644">
                  <a:moveTo>
                    <a:pt x="3403" y="1"/>
                  </a:moveTo>
                  <a:cubicBezTo>
                    <a:pt x="2269" y="34"/>
                    <a:pt x="1135" y="68"/>
                    <a:pt x="1" y="168"/>
                  </a:cubicBezTo>
                  <a:cubicBezTo>
                    <a:pt x="1135" y="301"/>
                    <a:pt x="2269" y="368"/>
                    <a:pt x="3403" y="434"/>
                  </a:cubicBezTo>
                  <a:cubicBezTo>
                    <a:pt x="4537" y="501"/>
                    <a:pt x="5672" y="535"/>
                    <a:pt x="6806" y="568"/>
                  </a:cubicBezTo>
                  <a:cubicBezTo>
                    <a:pt x="7562" y="568"/>
                    <a:pt x="8318" y="583"/>
                    <a:pt x="9084" y="583"/>
                  </a:cubicBezTo>
                  <a:cubicBezTo>
                    <a:pt x="9467" y="583"/>
                    <a:pt x="9852" y="579"/>
                    <a:pt x="10241" y="568"/>
                  </a:cubicBezTo>
                  <a:cubicBezTo>
                    <a:pt x="11376" y="568"/>
                    <a:pt x="12510" y="535"/>
                    <a:pt x="13644" y="434"/>
                  </a:cubicBezTo>
                  <a:cubicBezTo>
                    <a:pt x="12510" y="301"/>
                    <a:pt x="11376" y="201"/>
                    <a:pt x="10241" y="134"/>
                  </a:cubicBezTo>
                  <a:cubicBezTo>
                    <a:pt x="9107" y="68"/>
                    <a:pt x="7973" y="34"/>
                    <a:pt x="6839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66"/>
            <p:cNvSpPr/>
            <p:nvPr/>
          </p:nvSpPr>
          <p:spPr>
            <a:xfrm>
              <a:off x="2565022" y="4031098"/>
              <a:ext cx="686778" cy="276559"/>
            </a:xfrm>
            <a:custGeom>
              <a:rect b="b" l="l" r="r" t="t"/>
              <a:pathLst>
                <a:path extrusionOk="0" h="11109" w="27587">
                  <a:moveTo>
                    <a:pt x="0" y="0"/>
                  </a:moveTo>
                  <a:lnTo>
                    <a:pt x="0" y="0"/>
                  </a:lnTo>
                  <a:cubicBezTo>
                    <a:pt x="1034" y="2002"/>
                    <a:pt x="2769" y="6472"/>
                    <a:pt x="601" y="11108"/>
                  </a:cubicBezTo>
                  <a:lnTo>
                    <a:pt x="25785" y="10875"/>
                  </a:lnTo>
                  <a:cubicBezTo>
                    <a:pt x="26519" y="8807"/>
                    <a:pt x="27587" y="4503"/>
                    <a:pt x="25619" y="5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66"/>
            <p:cNvSpPr/>
            <p:nvPr/>
          </p:nvSpPr>
          <p:spPr>
            <a:xfrm>
              <a:off x="2693723" y="4124923"/>
              <a:ext cx="455105" cy="88875"/>
            </a:xfrm>
            <a:custGeom>
              <a:rect b="b" l="l" r="r" t="t"/>
              <a:pathLst>
                <a:path extrusionOk="0" h="3570" w="18281">
                  <a:moveTo>
                    <a:pt x="9140" y="1"/>
                  </a:moveTo>
                  <a:cubicBezTo>
                    <a:pt x="4104" y="1"/>
                    <a:pt x="1" y="801"/>
                    <a:pt x="1" y="1802"/>
                  </a:cubicBezTo>
                  <a:cubicBezTo>
                    <a:pt x="1" y="2769"/>
                    <a:pt x="4104" y="3570"/>
                    <a:pt x="9140" y="3570"/>
                  </a:cubicBezTo>
                  <a:cubicBezTo>
                    <a:pt x="14211" y="3570"/>
                    <a:pt x="18280" y="2769"/>
                    <a:pt x="18280" y="1802"/>
                  </a:cubicBezTo>
                  <a:cubicBezTo>
                    <a:pt x="18280" y="801"/>
                    <a:pt x="14211" y="1"/>
                    <a:pt x="9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66"/>
            <p:cNvSpPr/>
            <p:nvPr/>
          </p:nvSpPr>
          <p:spPr>
            <a:xfrm>
              <a:off x="1439003" y="4174760"/>
              <a:ext cx="910186" cy="101323"/>
            </a:xfrm>
            <a:custGeom>
              <a:rect b="b" l="l" r="r" t="t"/>
              <a:pathLst>
                <a:path extrusionOk="0" h="4070" w="36561">
                  <a:moveTo>
                    <a:pt x="36560" y="0"/>
                  </a:moveTo>
                  <a:lnTo>
                    <a:pt x="36560" y="0"/>
                  </a:lnTo>
                  <a:cubicBezTo>
                    <a:pt x="26393" y="372"/>
                    <a:pt x="16226" y="548"/>
                    <a:pt x="6059" y="548"/>
                  </a:cubicBezTo>
                  <a:cubicBezTo>
                    <a:pt x="4385" y="548"/>
                    <a:pt x="2710" y="543"/>
                    <a:pt x="1035" y="534"/>
                  </a:cubicBezTo>
                  <a:cubicBezTo>
                    <a:pt x="935" y="1701"/>
                    <a:pt x="568" y="2869"/>
                    <a:pt x="1" y="4070"/>
                  </a:cubicBezTo>
                  <a:lnTo>
                    <a:pt x="35660" y="3402"/>
                  </a:lnTo>
                  <a:cubicBezTo>
                    <a:pt x="36327" y="2268"/>
                    <a:pt x="36560" y="1101"/>
                    <a:pt x="3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66"/>
            <p:cNvSpPr/>
            <p:nvPr/>
          </p:nvSpPr>
          <p:spPr>
            <a:xfrm>
              <a:off x="2036055" y="4124923"/>
              <a:ext cx="232544" cy="186862"/>
            </a:xfrm>
            <a:custGeom>
              <a:rect b="b" l="l" r="r" t="t"/>
              <a:pathLst>
                <a:path extrusionOk="0" h="7506" w="9341">
                  <a:moveTo>
                    <a:pt x="7239" y="1"/>
                  </a:moveTo>
                  <a:cubicBezTo>
                    <a:pt x="7173" y="1702"/>
                    <a:pt x="6105" y="3403"/>
                    <a:pt x="4704" y="4337"/>
                  </a:cubicBezTo>
                  <a:cubicBezTo>
                    <a:pt x="3303" y="5304"/>
                    <a:pt x="1602" y="5771"/>
                    <a:pt x="1" y="6105"/>
                  </a:cubicBezTo>
                  <a:cubicBezTo>
                    <a:pt x="318" y="6126"/>
                    <a:pt x="638" y="6137"/>
                    <a:pt x="959" y="6137"/>
                  </a:cubicBezTo>
                  <a:cubicBezTo>
                    <a:pt x="1653" y="6137"/>
                    <a:pt x="2352" y="6086"/>
                    <a:pt x="3036" y="5972"/>
                  </a:cubicBezTo>
                  <a:lnTo>
                    <a:pt x="3036" y="5972"/>
                  </a:lnTo>
                  <a:cubicBezTo>
                    <a:pt x="2803" y="6505"/>
                    <a:pt x="2669" y="6972"/>
                    <a:pt x="2436" y="7506"/>
                  </a:cubicBezTo>
                  <a:cubicBezTo>
                    <a:pt x="4337" y="7506"/>
                    <a:pt x="6205" y="6672"/>
                    <a:pt x="7473" y="5271"/>
                  </a:cubicBezTo>
                  <a:cubicBezTo>
                    <a:pt x="8740" y="3837"/>
                    <a:pt x="9341" y="1935"/>
                    <a:pt x="9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66"/>
            <p:cNvSpPr/>
            <p:nvPr/>
          </p:nvSpPr>
          <p:spPr>
            <a:xfrm>
              <a:off x="1430096" y="3844126"/>
              <a:ext cx="359583" cy="123902"/>
            </a:xfrm>
            <a:custGeom>
              <a:rect b="b" l="l" r="r" t="t"/>
              <a:pathLst>
                <a:path extrusionOk="0" h="4977" w="14444">
                  <a:moveTo>
                    <a:pt x="6175" y="0"/>
                  </a:moveTo>
                  <a:cubicBezTo>
                    <a:pt x="3698" y="0"/>
                    <a:pt x="1963" y="580"/>
                    <a:pt x="1034" y="1741"/>
                  </a:cubicBezTo>
                  <a:cubicBezTo>
                    <a:pt x="0" y="3008"/>
                    <a:pt x="334" y="4476"/>
                    <a:pt x="367" y="4543"/>
                  </a:cubicBezTo>
                  <a:cubicBezTo>
                    <a:pt x="422" y="4790"/>
                    <a:pt x="658" y="4969"/>
                    <a:pt x="907" y="4969"/>
                  </a:cubicBezTo>
                  <a:cubicBezTo>
                    <a:pt x="960" y="4969"/>
                    <a:pt x="1014" y="4961"/>
                    <a:pt x="1068" y="4943"/>
                  </a:cubicBezTo>
                  <a:cubicBezTo>
                    <a:pt x="1401" y="4876"/>
                    <a:pt x="1601" y="4543"/>
                    <a:pt x="1501" y="4242"/>
                  </a:cubicBezTo>
                  <a:cubicBezTo>
                    <a:pt x="1501" y="4209"/>
                    <a:pt x="1301" y="3275"/>
                    <a:pt x="1968" y="2474"/>
                  </a:cubicBezTo>
                  <a:cubicBezTo>
                    <a:pt x="2657" y="1613"/>
                    <a:pt x="4112" y="1172"/>
                    <a:pt x="6205" y="1172"/>
                  </a:cubicBezTo>
                  <a:cubicBezTo>
                    <a:pt x="6544" y="1172"/>
                    <a:pt x="6900" y="1184"/>
                    <a:pt x="7272" y="1207"/>
                  </a:cubicBezTo>
                  <a:cubicBezTo>
                    <a:pt x="10941" y="1440"/>
                    <a:pt x="12342" y="2341"/>
                    <a:pt x="12843" y="3075"/>
                  </a:cubicBezTo>
                  <a:cubicBezTo>
                    <a:pt x="13276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10" y="4943"/>
                  </a:cubicBezTo>
                  <a:cubicBezTo>
                    <a:pt x="13577" y="4976"/>
                    <a:pt x="13643" y="4976"/>
                    <a:pt x="13677" y="4976"/>
                  </a:cubicBezTo>
                  <a:lnTo>
                    <a:pt x="13710" y="4976"/>
                  </a:lnTo>
                  <a:cubicBezTo>
                    <a:pt x="13944" y="4976"/>
                    <a:pt x="14177" y="4809"/>
                    <a:pt x="14244" y="4576"/>
                  </a:cubicBezTo>
                  <a:cubicBezTo>
                    <a:pt x="14377" y="4176"/>
                    <a:pt x="14444" y="3308"/>
                    <a:pt x="13843" y="2441"/>
                  </a:cubicBezTo>
                  <a:cubicBezTo>
                    <a:pt x="12909" y="1040"/>
                    <a:pt x="10708" y="240"/>
                    <a:pt x="7339" y="39"/>
                  </a:cubicBezTo>
                  <a:cubicBezTo>
                    <a:pt x="6934" y="13"/>
                    <a:pt x="6546" y="0"/>
                    <a:pt x="6175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66"/>
            <p:cNvSpPr/>
            <p:nvPr/>
          </p:nvSpPr>
          <p:spPr>
            <a:xfrm>
              <a:off x="1924163" y="3844126"/>
              <a:ext cx="359608" cy="123902"/>
            </a:xfrm>
            <a:custGeom>
              <a:rect b="b" l="l" r="r" t="t"/>
              <a:pathLst>
                <a:path extrusionOk="0" h="4977" w="14445">
                  <a:moveTo>
                    <a:pt x="6176" y="0"/>
                  </a:moveTo>
                  <a:cubicBezTo>
                    <a:pt x="3706" y="0"/>
                    <a:pt x="1992" y="580"/>
                    <a:pt x="1035" y="1741"/>
                  </a:cubicBezTo>
                  <a:cubicBezTo>
                    <a:pt x="1" y="3008"/>
                    <a:pt x="368" y="4476"/>
                    <a:pt x="368" y="4543"/>
                  </a:cubicBezTo>
                  <a:cubicBezTo>
                    <a:pt x="450" y="4790"/>
                    <a:pt x="690" y="4969"/>
                    <a:pt x="940" y="4969"/>
                  </a:cubicBezTo>
                  <a:cubicBezTo>
                    <a:pt x="994" y="4969"/>
                    <a:pt x="1048" y="4961"/>
                    <a:pt x="1102" y="4943"/>
                  </a:cubicBezTo>
                  <a:cubicBezTo>
                    <a:pt x="1402" y="4876"/>
                    <a:pt x="1602" y="4543"/>
                    <a:pt x="1535" y="4242"/>
                  </a:cubicBezTo>
                  <a:cubicBezTo>
                    <a:pt x="1535" y="4209"/>
                    <a:pt x="1302" y="3275"/>
                    <a:pt x="1969" y="2474"/>
                  </a:cubicBezTo>
                  <a:cubicBezTo>
                    <a:pt x="2686" y="1613"/>
                    <a:pt x="4145" y="1172"/>
                    <a:pt x="6218" y="1172"/>
                  </a:cubicBezTo>
                  <a:cubicBezTo>
                    <a:pt x="6553" y="1172"/>
                    <a:pt x="6905" y="1184"/>
                    <a:pt x="7273" y="1207"/>
                  </a:cubicBezTo>
                  <a:cubicBezTo>
                    <a:pt x="10975" y="1440"/>
                    <a:pt x="12343" y="2341"/>
                    <a:pt x="12877" y="3075"/>
                  </a:cubicBezTo>
                  <a:cubicBezTo>
                    <a:pt x="13310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44" y="4943"/>
                  </a:cubicBezTo>
                  <a:cubicBezTo>
                    <a:pt x="13577" y="4976"/>
                    <a:pt x="13644" y="4976"/>
                    <a:pt x="13711" y="4976"/>
                  </a:cubicBezTo>
                  <a:cubicBezTo>
                    <a:pt x="13977" y="4976"/>
                    <a:pt x="14211" y="4809"/>
                    <a:pt x="14278" y="4576"/>
                  </a:cubicBezTo>
                  <a:cubicBezTo>
                    <a:pt x="14411" y="4176"/>
                    <a:pt x="14444" y="3308"/>
                    <a:pt x="13877" y="2441"/>
                  </a:cubicBezTo>
                  <a:cubicBezTo>
                    <a:pt x="12910" y="1040"/>
                    <a:pt x="10742" y="240"/>
                    <a:pt x="7339" y="39"/>
                  </a:cubicBezTo>
                  <a:cubicBezTo>
                    <a:pt x="6935" y="13"/>
                    <a:pt x="6547" y="0"/>
                    <a:pt x="6176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66"/>
            <p:cNvSpPr/>
            <p:nvPr/>
          </p:nvSpPr>
          <p:spPr>
            <a:xfrm>
              <a:off x="1229976" y="3544505"/>
              <a:ext cx="951686" cy="460906"/>
            </a:xfrm>
            <a:custGeom>
              <a:rect b="b" l="l" r="r" t="t"/>
              <a:pathLst>
                <a:path extrusionOk="0" h="18514" w="38228">
                  <a:moveTo>
                    <a:pt x="38227" y="0"/>
                  </a:moveTo>
                  <a:lnTo>
                    <a:pt x="24851" y="267"/>
                  </a:lnTo>
                  <a:lnTo>
                    <a:pt x="20848" y="367"/>
                  </a:lnTo>
                  <a:lnTo>
                    <a:pt x="18613" y="400"/>
                  </a:lnTo>
                  <a:lnTo>
                    <a:pt x="3336" y="734"/>
                  </a:lnTo>
                  <a:cubicBezTo>
                    <a:pt x="34" y="6371"/>
                    <a:pt x="0" y="12009"/>
                    <a:pt x="3236" y="17679"/>
                  </a:cubicBezTo>
                  <a:cubicBezTo>
                    <a:pt x="3269" y="17713"/>
                    <a:pt x="3303" y="17779"/>
                    <a:pt x="3336" y="17846"/>
                  </a:cubicBezTo>
                  <a:lnTo>
                    <a:pt x="19247" y="18180"/>
                  </a:lnTo>
                  <a:lnTo>
                    <a:pt x="21516" y="18246"/>
                  </a:lnTo>
                  <a:lnTo>
                    <a:pt x="34792" y="18513"/>
                  </a:lnTo>
                  <a:lnTo>
                    <a:pt x="382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66"/>
            <p:cNvSpPr/>
            <p:nvPr/>
          </p:nvSpPr>
          <p:spPr>
            <a:xfrm>
              <a:off x="1294749" y="3556130"/>
              <a:ext cx="298964" cy="438476"/>
            </a:xfrm>
            <a:custGeom>
              <a:rect b="b" l="l" r="r" t="t"/>
              <a:pathLst>
                <a:path extrusionOk="0" h="17613" w="12009">
                  <a:moveTo>
                    <a:pt x="12009" y="0"/>
                  </a:moveTo>
                  <a:lnTo>
                    <a:pt x="5938" y="133"/>
                  </a:lnTo>
                  <a:cubicBezTo>
                    <a:pt x="5938" y="133"/>
                    <a:pt x="0" y="7672"/>
                    <a:pt x="5938" y="17479"/>
                  </a:cubicBezTo>
                  <a:lnTo>
                    <a:pt x="12009" y="17613"/>
                  </a:lnTo>
                  <a:cubicBezTo>
                    <a:pt x="12009" y="17613"/>
                    <a:pt x="6471" y="10341"/>
                    <a:pt x="12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66"/>
            <p:cNvSpPr/>
            <p:nvPr/>
          </p:nvSpPr>
          <p:spPr>
            <a:xfrm>
              <a:off x="1621081" y="3553616"/>
              <a:ext cx="145337" cy="444326"/>
            </a:xfrm>
            <a:custGeom>
              <a:rect b="b" l="l" r="r" t="t"/>
              <a:pathLst>
                <a:path extrusionOk="0" h="17848" w="5838">
                  <a:moveTo>
                    <a:pt x="5137" y="1"/>
                  </a:moveTo>
                  <a:lnTo>
                    <a:pt x="2902" y="34"/>
                  </a:lnTo>
                  <a:cubicBezTo>
                    <a:pt x="0" y="5672"/>
                    <a:pt x="301" y="12377"/>
                    <a:pt x="3536" y="17814"/>
                  </a:cubicBezTo>
                  <a:lnTo>
                    <a:pt x="5838" y="17847"/>
                  </a:lnTo>
                  <a:cubicBezTo>
                    <a:pt x="2035" y="12543"/>
                    <a:pt x="1868" y="5572"/>
                    <a:pt x="5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66"/>
            <p:cNvSpPr/>
            <p:nvPr/>
          </p:nvSpPr>
          <p:spPr>
            <a:xfrm>
              <a:off x="1808755" y="3531212"/>
              <a:ext cx="1012305" cy="489137"/>
            </a:xfrm>
            <a:custGeom>
              <a:rect b="b" l="l" r="r" t="t"/>
              <a:pathLst>
                <a:path extrusionOk="0" h="19648" w="40663">
                  <a:moveTo>
                    <a:pt x="40662" y="0"/>
                  </a:moveTo>
                  <a:lnTo>
                    <a:pt x="5304" y="734"/>
                  </a:lnTo>
                  <a:cubicBezTo>
                    <a:pt x="5304" y="734"/>
                    <a:pt x="0" y="9040"/>
                    <a:pt x="5304" y="18914"/>
                  </a:cubicBezTo>
                  <a:lnTo>
                    <a:pt x="40662" y="19648"/>
                  </a:lnTo>
                  <a:lnTo>
                    <a:pt x="40662" y="16245"/>
                  </a:lnTo>
                  <a:lnTo>
                    <a:pt x="23750" y="15878"/>
                  </a:lnTo>
                  <a:lnTo>
                    <a:pt x="24184" y="3136"/>
                  </a:lnTo>
                  <a:lnTo>
                    <a:pt x="40662" y="3136"/>
                  </a:lnTo>
                  <a:lnTo>
                    <a:pt x="406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66"/>
            <p:cNvSpPr/>
            <p:nvPr/>
          </p:nvSpPr>
          <p:spPr>
            <a:xfrm>
              <a:off x="1932477" y="3609254"/>
              <a:ext cx="813842" cy="324730"/>
            </a:xfrm>
            <a:custGeom>
              <a:rect b="b" l="l" r="r" t="t"/>
              <a:pathLst>
                <a:path extrusionOk="0" h="13044" w="32691">
                  <a:moveTo>
                    <a:pt x="1535" y="1"/>
                  </a:moveTo>
                  <a:cubicBezTo>
                    <a:pt x="1535" y="1"/>
                    <a:pt x="0" y="2936"/>
                    <a:pt x="100" y="6772"/>
                  </a:cubicBezTo>
                  <a:cubicBezTo>
                    <a:pt x="167" y="8507"/>
                    <a:pt x="534" y="10408"/>
                    <a:pt x="1535" y="12310"/>
                  </a:cubicBezTo>
                  <a:lnTo>
                    <a:pt x="32690" y="13044"/>
                  </a:lnTo>
                  <a:cubicBezTo>
                    <a:pt x="32690" y="13044"/>
                    <a:pt x="31756" y="10508"/>
                    <a:pt x="31556" y="7206"/>
                  </a:cubicBezTo>
                  <a:cubicBezTo>
                    <a:pt x="31423" y="4971"/>
                    <a:pt x="31623" y="2369"/>
                    <a:pt x="326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66"/>
            <p:cNvSpPr/>
            <p:nvPr/>
          </p:nvSpPr>
          <p:spPr>
            <a:xfrm>
              <a:off x="2022991" y="3661580"/>
              <a:ext cx="626981" cy="17451"/>
            </a:xfrm>
            <a:custGeom>
              <a:rect b="b" l="l" r="r" t="t"/>
              <a:pathLst>
                <a:path extrusionOk="0" h="701" w="25185">
                  <a:moveTo>
                    <a:pt x="6305" y="0"/>
                  </a:moveTo>
                  <a:cubicBezTo>
                    <a:pt x="4203" y="0"/>
                    <a:pt x="2102" y="34"/>
                    <a:pt x="0" y="100"/>
                  </a:cubicBezTo>
                  <a:cubicBezTo>
                    <a:pt x="2102" y="234"/>
                    <a:pt x="4203" y="367"/>
                    <a:pt x="6305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8"/>
                    <a:pt x="16779" y="701"/>
                    <a:pt x="18880" y="701"/>
                  </a:cubicBezTo>
                  <a:cubicBezTo>
                    <a:pt x="20982" y="701"/>
                    <a:pt x="23083" y="668"/>
                    <a:pt x="25185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711" y="134"/>
                    <a:pt x="12609" y="67"/>
                  </a:cubicBezTo>
                  <a:cubicBezTo>
                    <a:pt x="10508" y="34"/>
                    <a:pt x="8406" y="0"/>
                    <a:pt x="6305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66"/>
            <p:cNvSpPr/>
            <p:nvPr/>
          </p:nvSpPr>
          <p:spPr>
            <a:xfrm>
              <a:off x="2310290" y="3732627"/>
              <a:ext cx="339667" cy="14887"/>
            </a:xfrm>
            <a:custGeom>
              <a:rect b="b" l="l" r="r" t="t"/>
              <a:pathLst>
                <a:path extrusionOk="0" h="598" w="13644">
                  <a:moveTo>
                    <a:pt x="4537" y="0"/>
                  </a:moveTo>
                  <a:cubicBezTo>
                    <a:pt x="4159" y="0"/>
                    <a:pt x="3781" y="4"/>
                    <a:pt x="3403" y="15"/>
                  </a:cubicBezTo>
                  <a:cubicBezTo>
                    <a:pt x="2269" y="48"/>
                    <a:pt x="1135" y="82"/>
                    <a:pt x="1" y="149"/>
                  </a:cubicBezTo>
                  <a:cubicBezTo>
                    <a:pt x="1135" y="282"/>
                    <a:pt x="2269" y="382"/>
                    <a:pt x="3403" y="449"/>
                  </a:cubicBezTo>
                  <a:cubicBezTo>
                    <a:pt x="4537" y="515"/>
                    <a:pt x="5672" y="549"/>
                    <a:pt x="6806" y="582"/>
                  </a:cubicBezTo>
                  <a:cubicBezTo>
                    <a:pt x="7562" y="582"/>
                    <a:pt x="8318" y="597"/>
                    <a:pt x="9074" y="597"/>
                  </a:cubicBezTo>
                  <a:cubicBezTo>
                    <a:pt x="9452" y="597"/>
                    <a:pt x="9830" y="593"/>
                    <a:pt x="10208" y="582"/>
                  </a:cubicBezTo>
                  <a:cubicBezTo>
                    <a:pt x="11376" y="549"/>
                    <a:pt x="12510" y="515"/>
                    <a:pt x="13644" y="449"/>
                  </a:cubicBezTo>
                  <a:cubicBezTo>
                    <a:pt x="12510" y="282"/>
                    <a:pt x="11376" y="215"/>
                    <a:pt x="10241" y="149"/>
                  </a:cubicBezTo>
                  <a:cubicBezTo>
                    <a:pt x="9074" y="82"/>
                    <a:pt x="7973" y="48"/>
                    <a:pt x="6806" y="15"/>
                  </a:cubicBezTo>
                  <a:cubicBezTo>
                    <a:pt x="6050" y="15"/>
                    <a:pt x="5294" y="0"/>
                    <a:pt x="4537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66"/>
            <p:cNvSpPr/>
            <p:nvPr/>
          </p:nvSpPr>
          <p:spPr>
            <a:xfrm>
              <a:off x="2214797" y="3855901"/>
              <a:ext cx="264933" cy="13916"/>
            </a:xfrm>
            <a:custGeom>
              <a:rect b="b" l="l" r="r" t="t"/>
              <a:pathLst>
                <a:path extrusionOk="0" h="559" w="10642">
                  <a:moveTo>
                    <a:pt x="1" y="167"/>
                  </a:moveTo>
                  <a:lnTo>
                    <a:pt x="1" y="200"/>
                  </a:lnTo>
                  <a:cubicBezTo>
                    <a:pt x="43" y="195"/>
                    <a:pt x="85" y="191"/>
                    <a:pt x="127" y="186"/>
                  </a:cubicBezTo>
                  <a:lnTo>
                    <a:pt x="127" y="186"/>
                  </a:lnTo>
                  <a:cubicBezTo>
                    <a:pt x="85" y="180"/>
                    <a:pt x="43" y="173"/>
                    <a:pt x="1" y="167"/>
                  </a:cubicBezTo>
                  <a:close/>
                  <a:moveTo>
                    <a:pt x="2669" y="0"/>
                  </a:moveTo>
                  <a:cubicBezTo>
                    <a:pt x="1812" y="32"/>
                    <a:pt x="955" y="94"/>
                    <a:pt x="127" y="186"/>
                  </a:cubicBezTo>
                  <a:lnTo>
                    <a:pt x="127" y="186"/>
                  </a:lnTo>
                  <a:cubicBezTo>
                    <a:pt x="955" y="310"/>
                    <a:pt x="1811" y="402"/>
                    <a:pt x="2636" y="434"/>
                  </a:cubicBezTo>
                  <a:cubicBezTo>
                    <a:pt x="3537" y="500"/>
                    <a:pt x="4437" y="534"/>
                    <a:pt x="5305" y="534"/>
                  </a:cubicBezTo>
                  <a:cubicBezTo>
                    <a:pt x="5755" y="550"/>
                    <a:pt x="6205" y="559"/>
                    <a:pt x="6651" y="559"/>
                  </a:cubicBezTo>
                  <a:cubicBezTo>
                    <a:pt x="7097" y="559"/>
                    <a:pt x="7539" y="550"/>
                    <a:pt x="7973" y="534"/>
                  </a:cubicBezTo>
                  <a:cubicBezTo>
                    <a:pt x="8874" y="500"/>
                    <a:pt x="9774" y="467"/>
                    <a:pt x="10642" y="367"/>
                  </a:cubicBezTo>
                  <a:cubicBezTo>
                    <a:pt x="9774" y="234"/>
                    <a:pt x="8874" y="133"/>
                    <a:pt x="7973" y="100"/>
                  </a:cubicBezTo>
                  <a:cubicBezTo>
                    <a:pt x="7106" y="33"/>
                    <a:pt x="6205" y="0"/>
                    <a:pt x="5338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66"/>
            <p:cNvSpPr/>
            <p:nvPr/>
          </p:nvSpPr>
          <p:spPr>
            <a:xfrm>
              <a:off x="2042906" y="3799417"/>
              <a:ext cx="470042" cy="14763"/>
            </a:xfrm>
            <a:custGeom>
              <a:rect b="b" l="l" r="r" t="t"/>
              <a:pathLst>
                <a:path extrusionOk="0" h="593" w="18881">
                  <a:moveTo>
                    <a:pt x="4738" y="1"/>
                  </a:moveTo>
                  <a:cubicBezTo>
                    <a:pt x="3136" y="34"/>
                    <a:pt x="1569" y="67"/>
                    <a:pt x="1" y="167"/>
                  </a:cubicBezTo>
                  <a:cubicBezTo>
                    <a:pt x="1569" y="301"/>
                    <a:pt x="3136" y="368"/>
                    <a:pt x="4704" y="434"/>
                  </a:cubicBezTo>
                  <a:cubicBezTo>
                    <a:pt x="6305" y="501"/>
                    <a:pt x="7873" y="534"/>
                    <a:pt x="9441" y="568"/>
                  </a:cubicBezTo>
                  <a:cubicBezTo>
                    <a:pt x="10225" y="584"/>
                    <a:pt x="11009" y="593"/>
                    <a:pt x="11793" y="593"/>
                  </a:cubicBezTo>
                  <a:cubicBezTo>
                    <a:pt x="12576" y="593"/>
                    <a:pt x="13360" y="584"/>
                    <a:pt x="14144" y="568"/>
                  </a:cubicBezTo>
                  <a:cubicBezTo>
                    <a:pt x="15745" y="568"/>
                    <a:pt x="17313" y="501"/>
                    <a:pt x="18881" y="434"/>
                  </a:cubicBezTo>
                  <a:cubicBezTo>
                    <a:pt x="17313" y="301"/>
                    <a:pt x="15745" y="201"/>
                    <a:pt x="14178" y="134"/>
                  </a:cubicBezTo>
                  <a:cubicBezTo>
                    <a:pt x="12576" y="67"/>
                    <a:pt x="11009" y="34"/>
                    <a:pt x="9441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66"/>
            <p:cNvSpPr/>
            <p:nvPr/>
          </p:nvSpPr>
          <p:spPr>
            <a:xfrm>
              <a:off x="1934967" y="3777834"/>
              <a:ext cx="811353" cy="156141"/>
            </a:xfrm>
            <a:custGeom>
              <a:rect b="b" l="l" r="r" t="t"/>
              <a:pathLst>
                <a:path extrusionOk="0" h="6272" w="32591">
                  <a:moveTo>
                    <a:pt x="0" y="0"/>
                  </a:moveTo>
                  <a:lnTo>
                    <a:pt x="0" y="0"/>
                  </a:lnTo>
                  <a:cubicBezTo>
                    <a:pt x="67" y="1735"/>
                    <a:pt x="434" y="3636"/>
                    <a:pt x="1435" y="5538"/>
                  </a:cubicBezTo>
                  <a:lnTo>
                    <a:pt x="32590" y="6272"/>
                  </a:lnTo>
                  <a:cubicBezTo>
                    <a:pt x="32590" y="6272"/>
                    <a:pt x="31656" y="3736"/>
                    <a:pt x="31456" y="434"/>
                  </a:cubicBezTo>
                  <a:cubicBezTo>
                    <a:pt x="30419" y="437"/>
                    <a:pt x="29382" y="439"/>
                    <a:pt x="28344" y="439"/>
                  </a:cubicBezTo>
                  <a:cubicBezTo>
                    <a:pt x="18901" y="439"/>
                    <a:pt x="9437" y="30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66"/>
            <p:cNvSpPr/>
            <p:nvPr/>
          </p:nvSpPr>
          <p:spPr>
            <a:xfrm>
              <a:off x="2004719" y="3733001"/>
              <a:ext cx="176904" cy="231698"/>
            </a:xfrm>
            <a:custGeom>
              <a:rect b="b" l="l" r="r" t="t"/>
              <a:pathLst>
                <a:path extrusionOk="0" h="9307" w="7106">
                  <a:moveTo>
                    <a:pt x="0" y="0"/>
                  </a:moveTo>
                  <a:cubicBezTo>
                    <a:pt x="2002" y="2869"/>
                    <a:pt x="2536" y="6071"/>
                    <a:pt x="1535" y="9240"/>
                  </a:cubicBezTo>
                  <a:cubicBezTo>
                    <a:pt x="2602" y="8606"/>
                    <a:pt x="3770" y="7973"/>
                    <a:pt x="4871" y="7339"/>
                  </a:cubicBezTo>
                  <a:cubicBezTo>
                    <a:pt x="5271" y="8039"/>
                    <a:pt x="5805" y="8706"/>
                    <a:pt x="6438" y="9307"/>
                  </a:cubicBezTo>
                  <a:cubicBezTo>
                    <a:pt x="7105" y="6105"/>
                    <a:pt x="6205" y="2669"/>
                    <a:pt x="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66"/>
            <p:cNvSpPr/>
            <p:nvPr/>
          </p:nvSpPr>
          <p:spPr>
            <a:xfrm flipH="1">
              <a:off x="2529291" y="3380857"/>
              <a:ext cx="359583" cy="123902"/>
            </a:xfrm>
            <a:custGeom>
              <a:rect b="b" l="l" r="r" t="t"/>
              <a:pathLst>
                <a:path extrusionOk="0" h="4977" w="14444">
                  <a:moveTo>
                    <a:pt x="6175" y="0"/>
                  </a:moveTo>
                  <a:cubicBezTo>
                    <a:pt x="3698" y="0"/>
                    <a:pt x="1963" y="580"/>
                    <a:pt x="1034" y="1741"/>
                  </a:cubicBezTo>
                  <a:cubicBezTo>
                    <a:pt x="0" y="3008"/>
                    <a:pt x="334" y="4476"/>
                    <a:pt x="367" y="4543"/>
                  </a:cubicBezTo>
                  <a:cubicBezTo>
                    <a:pt x="422" y="4790"/>
                    <a:pt x="658" y="4969"/>
                    <a:pt x="907" y="4969"/>
                  </a:cubicBezTo>
                  <a:cubicBezTo>
                    <a:pt x="960" y="4969"/>
                    <a:pt x="1014" y="4961"/>
                    <a:pt x="1068" y="4943"/>
                  </a:cubicBezTo>
                  <a:cubicBezTo>
                    <a:pt x="1401" y="4876"/>
                    <a:pt x="1601" y="4543"/>
                    <a:pt x="1501" y="4242"/>
                  </a:cubicBezTo>
                  <a:cubicBezTo>
                    <a:pt x="1501" y="4209"/>
                    <a:pt x="1301" y="3275"/>
                    <a:pt x="1968" y="2474"/>
                  </a:cubicBezTo>
                  <a:cubicBezTo>
                    <a:pt x="2657" y="1613"/>
                    <a:pt x="4112" y="1172"/>
                    <a:pt x="6205" y="1172"/>
                  </a:cubicBezTo>
                  <a:cubicBezTo>
                    <a:pt x="6544" y="1172"/>
                    <a:pt x="6900" y="1184"/>
                    <a:pt x="7272" y="1207"/>
                  </a:cubicBezTo>
                  <a:cubicBezTo>
                    <a:pt x="10941" y="1440"/>
                    <a:pt x="12342" y="2341"/>
                    <a:pt x="12843" y="3075"/>
                  </a:cubicBezTo>
                  <a:cubicBezTo>
                    <a:pt x="13276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10" y="4943"/>
                  </a:cubicBezTo>
                  <a:cubicBezTo>
                    <a:pt x="13577" y="4976"/>
                    <a:pt x="13643" y="4976"/>
                    <a:pt x="13677" y="4976"/>
                  </a:cubicBezTo>
                  <a:lnTo>
                    <a:pt x="13710" y="4976"/>
                  </a:lnTo>
                  <a:cubicBezTo>
                    <a:pt x="13944" y="4976"/>
                    <a:pt x="14177" y="4809"/>
                    <a:pt x="14244" y="4576"/>
                  </a:cubicBezTo>
                  <a:cubicBezTo>
                    <a:pt x="14377" y="4176"/>
                    <a:pt x="14444" y="3308"/>
                    <a:pt x="13843" y="2441"/>
                  </a:cubicBezTo>
                  <a:cubicBezTo>
                    <a:pt x="12909" y="1040"/>
                    <a:pt x="10708" y="240"/>
                    <a:pt x="7339" y="39"/>
                  </a:cubicBezTo>
                  <a:cubicBezTo>
                    <a:pt x="6934" y="13"/>
                    <a:pt x="6546" y="0"/>
                    <a:pt x="6175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66"/>
            <p:cNvSpPr/>
            <p:nvPr/>
          </p:nvSpPr>
          <p:spPr>
            <a:xfrm flipH="1">
              <a:off x="2035200" y="3380857"/>
              <a:ext cx="359608" cy="123902"/>
            </a:xfrm>
            <a:custGeom>
              <a:rect b="b" l="l" r="r" t="t"/>
              <a:pathLst>
                <a:path extrusionOk="0" h="4977" w="14445">
                  <a:moveTo>
                    <a:pt x="6176" y="0"/>
                  </a:moveTo>
                  <a:cubicBezTo>
                    <a:pt x="3706" y="0"/>
                    <a:pt x="1992" y="580"/>
                    <a:pt x="1035" y="1741"/>
                  </a:cubicBezTo>
                  <a:cubicBezTo>
                    <a:pt x="1" y="3008"/>
                    <a:pt x="368" y="4476"/>
                    <a:pt x="368" y="4543"/>
                  </a:cubicBezTo>
                  <a:cubicBezTo>
                    <a:pt x="450" y="4790"/>
                    <a:pt x="690" y="4969"/>
                    <a:pt x="940" y="4969"/>
                  </a:cubicBezTo>
                  <a:cubicBezTo>
                    <a:pt x="994" y="4969"/>
                    <a:pt x="1048" y="4961"/>
                    <a:pt x="1102" y="4943"/>
                  </a:cubicBezTo>
                  <a:cubicBezTo>
                    <a:pt x="1402" y="4876"/>
                    <a:pt x="1602" y="4543"/>
                    <a:pt x="1535" y="4242"/>
                  </a:cubicBezTo>
                  <a:cubicBezTo>
                    <a:pt x="1535" y="4209"/>
                    <a:pt x="1302" y="3275"/>
                    <a:pt x="1969" y="2474"/>
                  </a:cubicBezTo>
                  <a:cubicBezTo>
                    <a:pt x="2686" y="1613"/>
                    <a:pt x="4145" y="1172"/>
                    <a:pt x="6218" y="1172"/>
                  </a:cubicBezTo>
                  <a:cubicBezTo>
                    <a:pt x="6553" y="1172"/>
                    <a:pt x="6905" y="1184"/>
                    <a:pt x="7273" y="1207"/>
                  </a:cubicBezTo>
                  <a:cubicBezTo>
                    <a:pt x="10975" y="1440"/>
                    <a:pt x="12343" y="2341"/>
                    <a:pt x="12877" y="3075"/>
                  </a:cubicBezTo>
                  <a:cubicBezTo>
                    <a:pt x="13310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44" y="4943"/>
                  </a:cubicBezTo>
                  <a:cubicBezTo>
                    <a:pt x="13577" y="4976"/>
                    <a:pt x="13644" y="4976"/>
                    <a:pt x="13711" y="4976"/>
                  </a:cubicBezTo>
                  <a:cubicBezTo>
                    <a:pt x="13977" y="4976"/>
                    <a:pt x="14211" y="4809"/>
                    <a:pt x="14278" y="4576"/>
                  </a:cubicBezTo>
                  <a:cubicBezTo>
                    <a:pt x="14411" y="4176"/>
                    <a:pt x="14444" y="3308"/>
                    <a:pt x="13877" y="2441"/>
                  </a:cubicBezTo>
                  <a:cubicBezTo>
                    <a:pt x="12910" y="1040"/>
                    <a:pt x="10742" y="240"/>
                    <a:pt x="7339" y="39"/>
                  </a:cubicBezTo>
                  <a:cubicBezTo>
                    <a:pt x="6935" y="13"/>
                    <a:pt x="6547" y="0"/>
                    <a:pt x="6176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66"/>
            <p:cNvSpPr/>
            <p:nvPr/>
          </p:nvSpPr>
          <p:spPr>
            <a:xfrm flipH="1">
              <a:off x="2137309" y="3081236"/>
              <a:ext cx="951686" cy="460906"/>
            </a:xfrm>
            <a:custGeom>
              <a:rect b="b" l="l" r="r" t="t"/>
              <a:pathLst>
                <a:path extrusionOk="0" h="18514" w="38228">
                  <a:moveTo>
                    <a:pt x="38227" y="0"/>
                  </a:moveTo>
                  <a:lnTo>
                    <a:pt x="24851" y="267"/>
                  </a:lnTo>
                  <a:lnTo>
                    <a:pt x="20848" y="367"/>
                  </a:lnTo>
                  <a:lnTo>
                    <a:pt x="18613" y="400"/>
                  </a:lnTo>
                  <a:lnTo>
                    <a:pt x="3336" y="734"/>
                  </a:lnTo>
                  <a:cubicBezTo>
                    <a:pt x="34" y="6371"/>
                    <a:pt x="0" y="12009"/>
                    <a:pt x="3236" y="17679"/>
                  </a:cubicBezTo>
                  <a:cubicBezTo>
                    <a:pt x="3269" y="17713"/>
                    <a:pt x="3303" y="17779"/>
                    <a:pt x="3336" y="17846"/>
                  </a:cubicBezTo>
                  <a:lnTo>
                    <a:pt x="19247" y="18180"/>
                  </a:lnTo>
                  <a:lnTo>
                    <a:pt x="21516" y="18246"/>
                  </a:lnTo>
                  <a:lnTo>
                    <a:pt x="34792" y="18513"/>
                  </a:lnTo>
                  <a:lnTo>
                    <a:pt x="382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66"/>
            <p:cNvSpPr/>
            <p:nvPr/>
          </p:nvSpPr>
          <p:spPr>
            <a:xfrm flipH="1">
              <a:off x="2725257" y="3092862"/>
              <a:ext cx="298964" cy="438476"/>
            </a:xfrm>
            <a:custGeom>
              <a:rect b="b" l="l" r="r" t="t"/>
              <a:pathLst>
                <a:path extrusionOk="0" h="17613" w="12009">
                  <a:moveTo>
                    <a:pt x="12009" y="0"/>
                  </a:moveTo>
                  <a:lnTo>
                    <a:pt x="5938" y="133"/>
                  </a:lnTo>
                  <a:cubicBezTo>
                    <a:pt x="5938" y="133"/>
                    <a:pt x="0" y="7672"/>
                    <a:pt x="5938" y="17479"/>
                  </a:cubicBezTo>
                  <a:lnTo>
                    <a:pt x="12009" y="17613"/>
                  </a:lnTo>
                  <a:cubicBezTo>
                    <a:pt x="12009" y="17613"/>
                    <a:pt x="6471" y="10341"/>
                    <a:pt x="120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66"/>
            <p:cNvSpPr/>
            <p:nvPr/>
          </p:nvSpPr>
          <p:spPr>
            <a:xfrm flipH="1">
              <a:off x="2552552" y="3090347"/>
              <a:ext cx="145337" cy="444326"/>
            </a:xfrm>
            <a:custGeom>
              <a:rect b="b" l="l" r="r" t="t"/>
              <a:pathLst>
                <a:path extrusionOk="0" h="17848" w="5838">
                  <a:moveTo>
                    <a:pt x="5137" y="1"/>
                  </a:moveTo>
                  <a:lnTo>
                    <a:pt x="2902" y="34"/>
                  </a:lnTo>
                  <a:cubicBezTo>
                    <a:pt x="0" y="5672"/>
                    <a:pt x="301" y="12377"/>
                    <a:pt x="3536" y="17814"/>
                  </a:cubicBezTo>
                  <a:lnTo>
                    <a:pt x="5838" y="17847"/>
                  </a:lnTo>
                  <a:cubicBezTo>
                    <a:pt x="2035" y="12543"/>
                    <a:pt x="1868" y="5572"/>
                    <a:pt x="5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66"/>
            <p:cNvSpPr/>
            <p:nvPr/>
          </p:nvSpPr>
          <p:spPr>
            <a:xfrm flipH="1">
              <a:off x="1497910" y="3067943"/>
              <a:ext cx="1012305" cy="489137"/>
            </a:xfrm>
            <a:custGeom>
              <a:rect b="b" l="l" r="r" t="t"/>
              <a:pathLst>
                <a:path extrusionOk="0" h="19648" w="40663">
                  <a:moveTo>
                    <a:pt x="40662" y="0"/>
                  </a:moveTo>
                  <a:lnTo>
                    <a:pt x="5304" y="734"/>
                  </a:lnTo>
                  <a:cubicBezTo>
                    <a:pt x="5304" y="734"/>
                    <a:pt x="0" y="9040"/>
                    <a:pt x="5304" y="18914"/>
                  </a:cubicBezTo>
                  <a:lnTo>
                    <a:pt x="40662" y="19648"/>
                  </a:lnTo>
                  <a:lnTo>
                    <a:pt x="40662" y="16245"/>
                  </a:lnTo>
                  <a:lnTo>
                    <a:pt x="23750" y="15878"/>
                  </a:lnTo>
                  <a:lnTo>
                    <a:pt x="24184" y="3136"/>
                  </a:lnTo>
                  <a:lnTo>
                    <a:pt x="40662" y="3136"/>
                  </a:lnTo>
                  <a:lnTo>
                    <a:pt x="406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66"/>
            <p:cNvSpPr/>
            <p:nvPr/>
          </p:nvSpPr>
          <p:spPr>
            <a:xfrm flipH="1">
              <a:off x="1572651" y="3145985"/>
              <a:ext cx="813842" cy="324730"/>
            </a:xfrm>
            <a:custGeom>
              <a:rect b="b" l="l" r="r" t="t"/>
              <a:pathLst>
                <a:path extrusionOk="0" h="13044" w="32691">
                  <a:moveTo>
                    <a:pt x="1535" y="1"/>
                  </a:moveTo>
                  <a:cubicBezTo>
                    <a:pt x="1535" y="1"/>
                    <a:pt x="0" y="2936"/>
                    <a:pt x="100" y="6772"/>
                  </a:cubicBezTo>
                  <a:cubicBezTo>
                    <a:pt x="167" y="8507"/>
                    <a:pt x="534" y="10408"/>
                    <a:pt x="1535" y="12310"/>
                  </a:cubicBezTo>
                  <a:lnTo>
                    <a:pt x="32690" y="13044"/>
                  </a:lnTo>
                  <a:cubicBezTo>
                    <a:pt x="32690" y="13044"/>
                    <a:pt x="31756" y="10508"/>
                    <a:pt x="31556" y="7206"/>
                  </a:cubicBezTo>
                  <a:cubicBezTo>
                    <a:pt x="31423" y="4971"/>
                    <a:pt x="31623" y="2369"/>
                    <a:pt x="326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66"/>
            <p:cNvSpPr/>
            <p:nvPr/>
          </p:nvSpPr>
          <p:spPr>
            <a:xfrm flipH="1">
              <a:off x="1668999" y="3198312"/>
              <a:ext cx="626981" cy="17451"/>
            </a:xfrm>
            <a:custGeom>
              <a:rect b="b" l="l" r="r" t="t"/>
              <a:pathLst>
                <a:path extrusionOk="0" h="701" w="25185">
                  <a:moveTo>
                    <a:pt x="6305" y="0"/>
                  </a:moveTo>
                  <a:cubicBezTo>
                    <a:pt x="4203" y="0"/>
                    <a:pt x="2102" y="34"/>
                    <a:pt x="0" y="100"/>
                  </a:cubicBezTo>
                  <a:cubicBezTo>
                    <a:pt x="2102" y="234"/>
                    <a:pt x="4203" y="367"/>
                    <a:pt x="6305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8"/>
                    <a:pt x="16779" y="701"/>
                    <a:pt x="18880" y="701"/>
                  </a:cubicBezTo>
                  <a:cubicBezTo>
                    <a:pt x="20982" y="701"/>
                    <a:pt x="23083" y="668"/>
                    <a:pt x="25185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711" y="134"/>
                    <a:pt x="12609" y="67"/>
                  </a:cubicBezTo>
                  <a:cubicBezTo>
                    <a:pt x="10508" y="34"/>
                    <a:pt x="8406" y="0"/>
                    <a:pt x="6305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66"/>
            <p:cNvSpPr/>
            <p:nvPr/>
          </p:nvSpPr>
          <p:spPr>
            <a:xfrm flipH="1">
              <a:off x="1669014" y="3269358"/>
              <a:ext cx="339667" cy="14887"/>
            </a:xfrm>
            <a:custGeom>
              <a:rect b="b" l="l" r="r" t="t"/>
              <a:pathLst>
                <a:path extrusionOk="0" h="598" w="13644">
                  <a:moveTo>
                    <a:pt x="4537" y="0"/>
                  </a:moveTo>
                  <a:cubicBezTo>
                    <a:pt x="4159" y="0"/>
                    <a:pt x="3781" y="4"/>
                    <a:pt x="3403" y="15"/>
                  </a:cubicBezTo>
                  <a:cubicBezTo>
                    <a:pt x="2269" y="48"/>
                    <a:pt x="1135" y="82"/>
                    <a:pt x="1" y="149"/>
                  </a:cubicBezTo>
                  <a:cubicBezTo>
                    <a:pt x="1135" y="282"/>
                    <a:pt x="2269" y="382"/>
                    <a:pt x="3403" y="449"/>
                  </a:cubicBezTo>
                  <a:cubicBezTo>
                    <a:pt x="4537" y="515"/>
                    <a:pt x="5672" y="549"/>
                    <a:pt x="6806" y="582"/>
                  </a:cubicBezTo>
                  <a:cubicBezTo>
                    <a:pt x="7562" y="582"/>
                    <a:pt x="8318" y="597"/>
                    <a:pt x="9074" y="597"/>
                  </a:cubicBezTo>
                  <a:cubicBezTo>
                    <a:pt x="9452" y="597"/>
                    <a:pt x="9830" y="593"/>
                    <a:pt x="10208" y="582"/>
                  </a:cubicBezTo>
                  <a:cubicBezTo>
                    <a:pt x="11376" y="549"/>
                    <a:pt x="12510" y="515"/>
                    <a:pt x="13644" y="449"/>
                  </a:cubicBezTo>
                  <a:cubicBezTo>
                    <a:pt x="12510" y="282"/>
                    <a:pt x="11376" y="215"/>
                    <a:pt x="10241" y="149"/>
                  </a:cubicBezTo>
                  <a:cubicBezTo>
                    <a:pt x="9074" y="82"/>
                    <a:pt x="7973" y="48"/>
                    <a:pt x="6806" y="15"/>
                  </a:cubicBezTo>
                  <a:cubicBezTo>
                    <a:pt x="6050" y="15"/>
                    <a:pt x="5294" y="0"/>
                    <a:pt x="4537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66"/>
            <p:cNvSpPr/>
            <p:nvPr/>
          </p:nvSpPr>
          <p:spPr>
            <a:xfrm flipH="1">
              <a:off x="1839241" y="3392632"/>
              <a:ext cx="264933" cy="13916"/>
            </a:xfrm>
            <a:custGeom>
              <a:rect b="b" l="l" r="r" t="t"/>
              <a:pathLst>
                <a:path extrusionOk="0" h="559" w="10642">
                  <a:moveTo>
                    <a:pt x="1" y="167"/>
                  </a:moveTo>
                  <a:lnTo>
                    <a:pt x="1" y="200"/>
                  </a:lnTo>
                  <a:cubicBezTo>
                    <a:pt x="43" y="195"/>
                    <a:pt x="85" y="191"/>
                    <a:pt x="127" y="186"/>
                  </a:cubicBezTo>
                  <a:lnTo>
                    <a:pt x="127" y="186"/>
                  </a:lnTo>
                  <a:cubicBezTo>
                    <a:pt x="85" y="180"/>
                    <a:pt x="43" y="173"/>
                    <a:pt x="1" y="167"/>
                  </a:cubicBezTo>
                  <a:close/>
                  <a:moveTo>
                    <a:pt x="2669" y="0"/>
                  </a:moveTo>
                  <a:cubicBezTo>
                    <a:pt x="1812" y="32"/>
                    <a:pt x="955" y="94"/>
                    <a:pt x="127" y="186"/>
                  </a:cubicBezTo>
                  <a:lnTo>
                    <a:pt x="127" y="186"/>
                  </a:lnTo>
                  <a:cubicBezTo>
                    <a:pt x="955" y="310"/>
                    <a:pt x="1811" y="402"/>
                    <a:pt x="2636" y="434"/>
                  </a:cubicBezTo>
                  <a:cubicBezTo>
                    <a:pt x="3537" y="500"/>
                    <a:pt x="4437" y="534"/>
                    <a:pt x="5305" y="534"/>
                  </a:cubicBezTo>
                  <a:cubicBezTo>
                    <a:pt x="5755" y="550"/>
                    <a:pt x="6205" y="559"/>
                    <a:pt x="6651" y="559"/>
                  </a:cubicBezTo>
                  <a:cubicBezTo>
                    <a:pt x="7097" y="559"/>
                    <a:pt x="7539" y="550"/>
                    <a:pt x="7973" y="534"/>
                  </a:cubicBezTo>
                  <a:cubicBezTo>
                    <a:pt x="8874" y="500"/>
                    <a:pt x="9774" y="467"/>
                    <a:pt x="10642" y="367"/>
                  </a:cubicBezTo>
                  <a:cubicBezTo>
                    <a:pt x="9774" y="234"/>
                    <a:pt x="8874" y="133"/>
                    <a:pt x="7973" y="100"/>
                  </a:cubicBezTo>
                  <a:cubicBezTo>
                    <a:pt x="7106" y="33"/>
                    <a:pt x="6205" y="0"/>
                    <a:pt x="5338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66"/>
            <p:cNvSpPr/>
            <p:nvPr/>
          </p:nvSpPr>
          <p:spPr>
            <a:xfrm flipH="1">
              <a:off x="1806022" y="3336148"/>
              <a:ext cx="470042" cy="14763"/>
            </a:xfrm>
            <a:custGeom>
              <a:rect b="b" l="l" r="r" t="t"/>
              <a:pathLst>
                <a:path extrusionOk="0" h="593" w="18881">
                  <a:moveTo>
                    <a:pt x="4738" y="1"/>
                  </a:moveTo>
                  <a:cubicBezTo>
                    <a:pt x="3136" y="34"/>
                    <a:pt x="1569" y="67"/>
                    <a:pt x="1" y="167"/>
                  </a:cubicBezTo>
                  <a:cubicBezTo>
                    <a:pt x="1569" y="301"/>
                    <a:pt x="3136" y="368"/>
                    <a:pt x="4704" y="434"/>
                  </a:cubicBezTo>
                  <a:cubicBezTo>
                    <a:pt x="6305" y="501"/>
                    <a:pt x="7873" y="534"/>
                    <a:pt x="9441" y="568"/>
                  </a:cubicBezTo>
                  <a:cubicBezTo>
                    <a:pt x="10225" y="584"/>
                    <a:pt x="11009" y="593"/>
                    <a:pt x="11793" y="593"/>
                  </a:cubicBezTo>
                  <a:cubicBezTo>
                    <a:pt x="12576" y="593"/>
                    <a:pt x="13360" y="584"/>
                    <a:pt x="14144" y="568"/>
                  </a:cubicBezTo>
                  <a:cubicBezTo>
                    <a:pt x="15745" y="568"/>
                    <a:pt x="17313" y="501"/>
                    <a:pt x="18881" y="434"/>
                  </a:cubicBezTo>
                  <a:cubicBezTo>
                    <a:pt x="17313" y="301"/>
                    <a:pt x="15745" y="201"/>
                    <a:pt x="14178" y="134"/>
                  </a:cubicBezTo>
                  <a:cubicBezTo>
                    <a:pt x="12576" y="67"/>
                    <a:pt x="11009" y="34"/>
                    <a:pt x="9441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66"/>
            <p:cNvSpPr/>
            <p:nvPr/>
          </p:nvSpPr>
          <p:spPr>
            <a:xfrm flipH="1">
              <a:off x="1572651" y="3314565"/>
              <a:ext cx="811353" cy="156141"/>
            </a:xfrm>
            <a:custGeom>
              <a:rect b="b" l="l" r="r" t="t"/>
              <a:pathLst>
                <a:path extrusionOk="0" h="6272" w="32591">
                  <a:moveTo>
                    <a:pt x="0" y="0"/>
                  </a:moveTo>
                  <a:lnTo>
                    <a:pt x="0" y="0"/>
                  </a:lnTo>
                  <a:cubicBezTo>
                    <a:pt x="67" y="1735"/>
                    <a:pt x="434" y="3636"/>
                    <a:pt x="1435" y="5538"/>
                  </a:cubicBezTo>
                  <a:lnTo>
                    <a:pt x="32590" y="6272"/>
                  </a:lnTo>
                  <a:cubicBezTo>
                    <a:pt x="32590" y="6272"/>
                    <a:pt x="31656" y="3736"/>
                    <a:pt x="31456" y="434"/>
                  </a:cubicBezTo>
                  <a:cubicBezTo>
                    <a:pt x="30419" y="437"/>
                    <a:pt x="29382" y="439"/>
                    <a:pt x="28344" y="439"/>
                  </a:cubicBezTo>
                  <a:cubicBezTo>
                    <a:pt x="18901" y="439"/>
                    <a:pt x="9437" y="30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66"/>
            <p:cNvSpPr/>
            <p:nvPr/>
          </p:nvSpPr>
          <p:spPr>
            <a:xfrm flipH="1">
              <a:off x="2137348" y="3269732"/>
              <a:ext cx="176904" cy="231698"/>
            </a:xfrm>
            <a:custGeom>
              <a:rect b="b" l="l" r="r" t="t"/>
              <a:pathLst>
                <a:path extrusionOk="0" h="9307" w="7106">
                  <a:moveTo>
                    <a:pt x="0" y="0"/>
                  </a:moveTo>
                  <a:cubicBezTo>
                    <a:pt x="2002" y="2869"/>
                    <a:pt x="2536" y="6071"/>
                    <a:pt x="1535" y="9240"/>
                  </a:cubicBezTo>
                  <a:cubicBezTo>
                    <a:pt x="2602" y="8606"/>
                    <a:pt x="3770" y="7973"/>
                    <a:pt x="4871" y="7339"/>
                  </a:cubicBezTo>
                  <a:cubicBezTo>
                    <a:pt x="5271" y="8039"/>
                    <a:pt x="5805" y="8706"/>
                    <a:pt x="6438" y="9307"/>
                  </a:cubicBezTo>
                  <a:cubicBezTo>
                    <a:pt x="7105" y="6105"/>
                    <a:pt x="6205" y="2669"/>
                    <a:pt x="37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4" name="Google Shape;1014;p66"/>
          <p:cNvSpPr/>
          <p:nvPr/>
        </p:nvSpPr>
        <p:spPr>
          <a:xfrm>
            <a:off x="4556955" y="3903465"/>
            <a:ext cx="178090" cy="212127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66"/>
          <p:cNvSpPr/>
          <p:nvPr/>
        </p:nvSpPr>
        <p:spPr>
          <a:xfrm>
            <a:off x="5756987" y="4149375"/>
            <a:ext cx="81599" cy="96516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66"/>
          <p:cNvSpPr/>
          <p:nvPr/>
        </p:nvSpPr>
        <p:spPr>
          <a:xfrm>
            <a:off x="3334237" y="4206775"/>
            <a:ext cx="81599" cy="96516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6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endParaRPr/>
          </a:p>
        </p:txBody>
      </p:sp>
      <p:pic>
        <p:nvPicPr>
          <p:cNvPr id="1022" name="Google Shape;1022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6925" y="1198475"/>
            <a:ext cx="2036775" cy="152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" name="Google Shape;1023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6100" y="1170125"/>
            <a:ext cx="2074573" cy="155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4" name="Google Shape;1024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3074" y="1170125"/>
            <a:ext cx="2036775" cy="1527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5" name="Google Shape;1025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96924" y="3062653"/>
            <a:ext cx="2036775" cy="1527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Google Shape;1026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86099" y="3062653"/>
            <a:ext cx="2036775" cy="1527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7" name="Google Shape;1027;p6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13074" y="3062653"/>
            <a:ext cx="2036775" cy="1527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 niño sentado en un escritorio con una computadora&#10;&#10;Descripción generada automáticamente con confianza media" id="1032" name="Google Shape;1032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99868" y="1121832"/>
            <a:ext cx="2409900" cy="170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033" name="Google Shape;1033;p68"/>
          <p:cNvSpPr/>
          <p:nvPr/>
        </p:nvSpPr>
        <p:spPr>
          <a:xfrm>
            <a:off x="6049787" y="2985269"/>
            <a:ext cx="865800" cy="48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68"/>
          <p:cNvSpPr/>
          <p:nvPr/>
        </p:nvSpPr>
        <p:spPr>
          <a:xfrm>
            <a:off x="6748220" y="3019028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68"/>
          <p:cNvSpPr/>
          <p:nvPr/>
        </p:nvSpPr>
        <p:spPr>
          <a:xfrm>
            <a:off x="3493593" y="1994669"/>
            <a:ext cx="865800" cy="48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68"/>
          <p:cNvSpPr/>
          <p:nvPr/>
        </p:nvSpPr>
        <p:spPr>
          <a:xfrm>
            <a:off x="901669" y="1308869"/>
            <a:ext cx="865800" cy="48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6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evidence</a:t>
            </a:r>
            <a:endParaRPr/>
          </a:p>
        </p:txBody>
      </p:sp>
      <p:sp>
        <p:nvSpPr>
          <p:cNvPr id="1038" name="Google Shape;1038;p68">
            <a:hlinkClick action="ppaction://hlinksldjump" r:id="rId4"/>
          </p:cNvPr>
          <p:cNvSpPr txBox="1"/>
          <p:nvPr>
            <p:ph idx="6" type="subTitle"/>
          </p:nvPr>
        </p:nvSpPr>
        <p:spPr>
          <a:xfrm>
            <a:off x="983376" y="1911419"/>
            <a:ext cx="20604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Escenarios</a:t>
            </a:r>
            <a:endParaRPr/>
          </a:p>
        </p:txBody>
      </p:sp>
      <p:sp>
        <p:nvSpPr>
          <p:cNvPr id="1039" name="Google Shape;1039;p68"/>
          <p:cNvSpPr txBox="1"/>
          <p:nvPr>
            <p:ph idx="2" type="title"/>
          </p:nvPr>
        </p:nvSpPr>
        <p:spPr>
          <a:xfrm>
            <a:off x="1070269" y="1409306"/>
            <a:ext cx="528600" cy="28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40" name="Google Shape;1040;p68">
            <a:hlinkClick/>
          </p:cNvPr>
          <p:cNvSpPr txBox="1"/>
          <p:nvPr>
            <p:ph idx="8" type="subTitle"/>
          </p:nvPr>
        </p:nvSpPr>
        <p:spPr>
          <a:xfrm>
            <a:off x="3542531" y="2825819"/>
            <a:ext cx="20541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Investigation Instruments</a:t>
            </a:r>
            <a:endParaRPr/>
          </a:p>
        </p:txBody>
      </p:sp>
      <p:sp>
        <p:nvSpPr>
          <p:cNvPr id="1041" name="Google Shape;1041;p68">
            <a:hlinkClick/>
          </p:cNvPr>
          <p:cNvSpPr txBox="1"/>
          <p:nvPr>
            <p:ph idx="13" type="subTitle"/>
          </p:nvPr>
        </p:nvSpPr>
        <p:spPr>
          <a:xfrm>
            <a:off x="6098399" y="4121219"/>
            <a:ext cx="20604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Photos of the usability testing</a:t>
            </a:r>
            <a:endParaRPr/>
          </a:p>
        </p:txBody>
      </p:sp>
      <p:sp>
        <p:nvSpPr>
          <p:cNvPr id="1042" name="Google Shape;1042;p68"/>
          <p:cNvSpPr txBox="1"/>
          <p:nvPr>
            <p:ph idx="4" type="title"/>
          </p:nvPr>
        </p:nvSpPr>
        <p:spPr>
          <a:xfrm>
            <a:off x="3628920" y="2095106"/>
            <a:ext cx="595800" cy="28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43" name="Google Shape;1043;p68"/>
          <p:cNvSpPr/>
          <p:nvPr/>
        </p:nvSpPr>
        <p:spPr>
          <a:xfrm>
            <a:off x="1608358" y="1342703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68"/>
          <p:cNvSpPr/>
          <p:nvPr/>
        </p:nvSpPr>
        <p:spPr>
          <a:xfrm>
            <a:off x="4275526" y="2028428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68"/>
          <p:cNvSpPr txBox="1"/>
          <p:nvPr>
            <p:ph idx="20" type="title"/>
          </p:nvPr>
        </p:nvSpPr>
        <p:spPr>
          <a:xfrm>
            <a:off x="6185389" y="3085706"/>
            <a:ext cx="595800" cy="28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1046" name="Google Shape;1046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0274" y="2425200"/>
            <a:ext cx="1618125" cy="24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69"/>
          <p:cNvSpPr/>
          <p:nvPr/>
        </p:nvSpPr>
        <p:spPr>
          <a:xfrm>
            <a:off x="3962694" y="415251"/>
            <a:ext cx="1653900" cy="93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69"/>
          <p:cNvSpPr txBox="1"/>
          <p:nvPr>
            <p:ph type="title"/>
          </p:nvPr>
        </p:nvSpPr>
        <p:spPr>
          <a:xfrm>
            <a:off x="1908594" y="1661651"/>
            <a:ext cx="5762100" cy="52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Checkout the demo</a:t>
            </a:r>
            <a:endParaRPr/>
          </a:p>
        </p:txBody>
      </p:sp>
      <p:sp>
        <p:nvSpPr>
          <p:cNvPr id="1053" name="Google Shape;1053;p69"/>
          <p:cNvSpPr txBox="1"/>
          <p:nvPr>
            <p:ph idx="2" type="title"/>
          </p:nvPr>
        </p:nvSpPr>
        <p:spPr>
          <a:xfrm>
            <a:off x="4340094" y="523101"/>
            <a:ext cx="899100" cy="68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:3</a:t>
            </a:r>
            <a:endParaRPr/>
          </a:p>
        </p:txBody>
      </p:sp>
      <p:sp>
        <p:nvSpPr>
          <p:cNvPr id="1054" name="Google Shape;1054;p69"/>
          <p:cNvSpPr txBox="1"/>
          <p:nvPr>
            <p:ph idx="1" type="subTitle"/>
          </p:nvPr>
        </p:nvSpPr>
        <p:spPr>
          <a:xfrm>
            <a:off x="4398806" y="4548524"/>
            <a:ext cx="5760600" cy="30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https://chesare22.github.io/HCI/</a:t>
            </a:r>
            <a:r>
              <a:rPr lang="en"/>
              <a:t> </a:t>
            </a:r>
            <a:endParaRPr/>
          </a:p>
        </p:txBody>
      </p:sp>
      <p:sp>
        <p:nvSpPr>
          <p:cNvPr id="1055" name="Google Shape;1055;p69"/>
          <p:cNvSpPr/>
          <p:nvPr/>
        </p:nvSpPr>
        <p:spPr>
          <a:xfrm>
            <a:off x="5422171" y="523101"/>
            <a:ext cx="229551" cy="273877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69"/>
          <p:cNvSpPr/>
          <p:nvPr/>
        </p:nvSpPr>
        <p:spPr>
          <a:xfrm>
            <a:off x="3707724" y="13227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4" y="1285"/>
                </a:lnTo>
                <a:lnTo>
                  <a:pt x="0" y="1970"/>
                </a:lnTo>
                <a:lnTo>
                  <a:pt x="1084" y="2597"/>
                </a:lnTo>
                <a:lnTo>
                  <a:pt x="1655" y="3881"/>
                </a:lnTo>
                <a:lnTo>
                  <a:pt x="2254" y="2597"/>
                </a:lnTo>
                <a:lnTo>
                  <a:pt x="3281" y="1970"/>
                </a:lnTo>
                <a:lnTo>
                  <a:pt x="2254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69"/>
          <p:cNvSpPr/>
          <p:nvPr/>
        </p:nvSpPr>
        <p:spPr>
          <a:xfrm>
            <a:off x="7100366" y="1016667"/>
            <a:ext cx="159916" cy="189840"/>
          </a:xfrm>
          <a:custGeom>
            <a:rect b="b" l="l" r="r" t="t"/>
            <a:pathLst>
              <a:path extrusionOk="0" h="6877" w="5793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6"/>
                </a:lnTo>
                <a:lnTo>
                  <a:pt x="3938" y="4594"/>
                </a:lnTo>
                <a:lnTo>
                  <a:pt x="5792" y="3424"/>
                </a:lnTo>
                <a:lnTo>
                  <a:pt x="3938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69"/>
          <p:cNvSpPr/>
          <p:nvPr/>
        </p:nvSpPr>
        <p:spPr>
          <a:xfrm>
            <a:off x="7669954" y="252813"/>
            <a:ext cx="197735" cy="235526"/>
          </a:xfrm>
          <a:custGeom>
            <a:rect b="b" l="l" r="r" t="t"/>
            <a:pathLst>
              <a:path extrusionOk="0" h="8532" w="7163">
                <a:moveTo>
                  <a:pt x="3596" y="1"/>
                </a:moveTo>
                <a:lnTo>
                  <a:pt x="2312" y="2854"/>
                </a:lnTo>
                <a:lnTo>
                  <a:pt x="1" y="4252"/>
                </a:lnTo>
                <a:lnTo>
                  <a:pt x="2312" y="5679"/>
                </a:lnTo>
                <a:lnTo>
                  <a:pt x="3596" y="8532"/>
                </a:lnTo>
                <a:lnTo>
                  <a:pt x="4851" y="5679"/>
                </a:lnTo>
                <a:lnTo>
                  <a:pt x="7162" y="4252"/>
                </a:lnTo>
                <a:lnTo>
                  <a:pt x="4851" y="2854"/>
                </a:lnTo>
                <a:lnTo>
                  <a:pt x="359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69"/>
          <p:cNvSpPr/>
          <p:nvPr/>
        </p:nvSpPr>
        <p:spPr>
          <a:xfrm>
            <a:off x="1273853" y="198507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283" y="2853"/>
                </a:lnTo>
                <a:lnTo>
                  <a:pt x="1" y="4280"/>
                </a:lnTo>
                <a:lnTo>
                  <a:pt x="2283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2" y="4280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69"/>
          <p:cNvSpPr/>
          <p:nvPr/>
        </p:nvSpPr>
        <p:spPr>
          <a:xfrm>
            <a:off x="2452126" y="606473"/>
            <a:ext cx="89827" cy="107135"/>
          </a:xfrm>
          <a:custGeom>
            <a:rect b="b" l="l" r="r" t="t"/>
            <a:pathLst>
              <a:path extrusionOk="0" h="3881" w="3254">
                <a:moveTo>
                  <a:pt x="1656" y="0"/>
                </a:moveTo>
                <a:lnTo>
                  <a:pt x="1028" y="1313"/>
                </a:lnTo>
                <a:lnTo>
                  <a:pt x="1" y="1940"/>
                </a:lnTo>
                <a:lnTo>
                  <a:pt x="1028" y="2597"/>
                </a:lnTo>
                <a:lnTo>
                  <a:pt x="1656" y="3881"/>
                </a:lnTo>
                <a:lnTo>
                  <a:pt x="2226" y="2597"/>
                </a:lnTo>
                <a:lnTo>
                  <a:pt x="3253" y="1940"/>
                </a:lnTo>
                <a:lnTo>
                  <a:pt x="2226" y="1313"/>
                </a:lnTo>
                <a:lnTo>
                  <a:pt x="1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69"/>
          <p:cNvSpPr/>
          <p:nvPr/>
        </p:nvSpPr>
        <p:spPr>
          <a:xfrm>
            <a:off x="1496763" y="913669"/>
            <a:ext cx="159916" cy="189840"/>
          </a:xfrm>
          <a:custGeom>
            <a:rect b="b" l="l" r="r" t="t"/>
            <a:pathLst>
              <a:path extrusionOk="0" h="6877" w="5793">
                <a:moveTo>
                  <a:pt x="2911" y="0"/>
                </a:moveTo>
                <a:lnTo>
                  <a:pt x="1883" y="2283"/>
                </a:lnTo>
                <a:lnTo>
                  <a:pt x="0" y="3424"/>
                </a:lnTo>
                <a:lnTo>
                  <a:pt x="1883" y="4566"/>
                </a:lnTo>
                <a:lnTo>
                  <a:pt x="2911" y="6877"/>
                </a:lnTo>
                <a:lnTo>
                  <a:pt x="3938" y="4566"/>
                </a:lnTo>
                <a:lnTo>
                  <a:pt x="5792" y="3424"/>
                </a:lnTo>
                <a:lnTo>
                  <a:pt x="3938" y="2283"/>
                </a:lnTo>
                <a:lnTo>
                  <a:pt x="291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69"/>
          <p:cNvSpPr/>
          <p:nvPr/>
        </p:nvSpPr>
        <p:spPr>
          <a:xfrm>
            <a:off x="5239188" y="-441081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69"/>
          <p:cNvSpPr/>
          <p:nvPr/>
        </p:nvSpPr>
        <p:spPr>
          <a:xfrm>
            <a:off x="6546966" y="-197718"/>
            <a:ext cx="89827" cy="107135"/>
          </a:xfrm>
          <a:custGeom>
            <a:rect b="b" l="l" r="r" t="t"/>
            <a:pathLst>
              <a:path extrusionOk="0" h="3881" w="3254">
                <a:moveTo>
                  <a:pt x="1598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8"/>
                </a:lnTo>
                <a:lnTo>
                  <a:pt x="1598" y="3881"/>
                </a:lnTo>
                <a:lnTo>
                  <a:pt x="2197" y="2568"/>
                </a:lnTo>
                <a:lnTo>
                  <a:pt x="3253" y="1912"/>
                </a:lnTo>
                <a:lnTo>
                  <a:pt x="2197" y="1285"/>
                </a:lnTo>
                <a:lnTo>
                  <a:pt x="159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69"/>
          <p:cNvSpPr/>
          <p:nvPr/>
        </p:nvSpPr>
        <p:spPr>
          <a:xfrm>
            <a:off x="6008226" y="381187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69"/>
          <p:cNvSpPr/>
          <p:nvPr/>
        </p:nvSpPr>
        <p:spPr>
          <a:xfrm>
            <a:off x="4569233" y="1279095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69"/>
          <p:cNvSpPr/>
          <p:nvPr/>
        </p:nvSpPr>
        <p:spPr>
          <a:xfrm>
            <a:off x="3151807" y="1117423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5" y="1285"/>
                </a:lnTo>
                <a:lnTo>
                  <a:pt x="1" y="1941"/>
                </a:lnTo>
                <a:lnTo>
                  <a:pt x="1085" y="2597"/>
                </a:lnTo>
                <a:lnTo>
                  <a:pt x="1655" y="3881"/>
                </a:lnTo>
                <a:lnTo>
                  <a:pt x="2226" y="2597"/>
                </a:lnTo>
                <a:lnTo>
                  <a:pt x="3282" y="1941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7" name="Google Shape;1067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7725" y="2418563"/>
            <a:ext cx="2011837" cy="2011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70"/>
          <p:cNvSpPr txBox="1"/>
          <p:nvPr>
            <p:ph type="title"/>
          </p:nvPr>
        </p:nvSpPr>
        <p:spPr>
          <a:xfrm>
            <a:off x="4224475" y="1499875"/>
            <a:ext cx="42063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people and process behind Jurisbox.</a:t>
            </a:r>
            <a:endParaRPr/>
          </a:p>
        </p:txBody>
      </p:sp>
      <p:grpSp>
        <p:nvGrpSpPr>
          <p:cNvPr id="1073" name="Google Shape;1073;p70"/>
          <p:cNvGrpSpPr/>
          <p:nvPr/>
        </p:nvGrpSpPr>
        <p:grpSpPr>
          <a:xfrm>
            <a:off x="615496" y="854750"/>
            <a:ext cx="4287475" cy="3619249"/>
            <a:chOff x="615496" y="854750"/>
            <a:chExt cx="4287475" cy="3619249"/>
          </a:xfrm>
        </p:grpSpPr>
        <p:sp>
          <p:nvSpPr>
            <p:cNvPr id="1074" name="Google Shape;1074;p70"/>
            <p:cNvSpPr/>
            <p:nvPr/>
          </p:nvSpPr>
          <p:spPr>
            <a:xfrm>
              <a:off x="713225" y="4405450"/>
              <a:ext cx="4189746" cy="68549"/>
            </a:xfrm>
            <a:custGeom>
              <a:rect b="b" l="l" r="r" t="t"/>
              <a:pathLst>
                <a:path extrusionOk="0" h="2483" w="129423">
                  <a:moveTo>
                    <a:pt x="1027" y="1"/>
                  </a:moveTo>
                  <a:cubicBezTo>
                    <a:pt x="457" y="1"/>
                    <a:pt x="0" y="486"/>
                    <a:pt x="0" y="1056"/>
                  </a:cubicBezTo>
                  <a:lnTo>
                    <a:pt x="0" y="1427"/>
                  </a:lnTo>
                  <a:cubicBezTo>
                    <a:pt x="0" y="1998"/>
                    <a:pt x="457" y="2483"/>
                    <a:pt x="1027" y="2483"/>
                  </a:cubicBezTo>
                  <a:lnTo>
                    <a:pt x="128366" y="2483"/>
                  </a:lnTo>
                  <a:cubicBezTo>
                    <a:pt x="128937" y="2483"/>
                    <a:pt x="129422" y="1998"/>
                    <a:pt x="129394" y="1427"/>
                  </a:cubicBezTo>
                  <a:lnTo>
                    <a:pt x="129394" y="1056"/>
                  </a:lnTo>
                  <a:cubicBezTo>
                    <a:pt x="129394" y="486"/>
                    <a:pt x="128937" y="1"/>
                    <a:pt x="128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0"/>
            <p:cNvSpPr/>
            <p:nvPr/>
          </p:nvSpPr>
          <p:spPr>
            <a:xfrm flipH="1">
              <a:off x="615496" y="1517771"/>
              <a:ext cx="3796015" cy="2906395"/>
            </a:xfrm>
            <a:custGeom>
              <a:rect b="b" l="l" r="r" t="t"/>
              <a:pathLst>
                <a:path extrusionOk="0" h="88468" w="115556">
                  <a:moveTo>
                    <a:pt x="87198" y="0"/>
                  </a:moveTo>
                  <a:cubicBezTo>
                    <a:pt x="86911" y="0"/>
                    <a:pt x="86625" y="6"/>
                    <a:pt x="86339" y="18"/>
                  </a:cubicBezTo>
                  <a:cubicBezTo>
                    <a:pt x="83685" y="104"/>
                    <a:pt x="81032" y="817"/>
                    <a:pt x="78721" y="2044"/>
                  </a:cubicBezTo>
                  <a:cubicBezTo>
                    <a:pt x="76352" y="3242"/>
                    <a:pt x="74327" y="4869"/>
                    <a:pt x="72558" y="6695"/>
                  </a:cubicBezTo>
                  <a:cubicBezTo>
                    <a:pt x="70732" y="8492"/>
                    <a:pt x="69219" y="10490"/>
                    <a:pt x="67850" y="12601"/>
                  </a:cubicBezTo>
                  <a:cubicBezTo>
                    <a:pt x="66452" y="14741"/>
                    <a:pt x="65624" y="17109"/>
                    <a:pt x="64340" y="19135"/>
                  </a:cubicBezTo>
                  <a:cubicBezTo>
                    <a:pt x="63713" y="20133"/>
                    <a:pt x="62914" y="21046"/>
                    <a:pt x="62001" y="21845"/>
                  </a:cubicBezTo>
                  <a:cubicBezTo>
                    <a:pt x="61059" y="22616"/>
                    <a:pt x="59946" y="23186"/>
                    <a:pt x="58805" y="23700"/>
                  </a:cubicBezTo>
                  <a:cubicBezTo>
                    <a:pt x="57664" y="24156"/>
                    <a:pt x="56466" y="24527"/>
                    <a:pt x="55210" y="24756"/>
                  </a:cubicBezTo>
                  <a:cubicBezTo>
                    <a:pt x="53955" y="25012"/>
                    <a:pt x="52728" y="25184"/>
                    <a:pt x="51444" y="25298"/>
                  </a:cubicBezTo>
                  <a:cubicBezTo>
                    <a:pt x="50160" y="25440"/>
                    <a:pt x="48876" y="25469"/>
                    <a:pt x="47592" y="25497"/>
                  </a:cubicBezTo>
                  <a:cubicBezTo>
                    <a:pt x="46936" y="25555"/>
                    <a:pt x="46251" y="25555"/>
                    <a:pt x="45623" y="25612"/>
                  </a:cubicBezTo>
                  <a:lnTo>
                    <a:pt x="44625" y="25697"/>
                  </a:lnTo>
                  <a:lnTo>
                    <a:pt x="43655" y="25783"/>
                  </a:lnTo>
                  <a:cubicBezTo>
                    <a:pt x="41058" y="26125"/>
                    <a:pt x="38462" y="26753"/>
                    <a:pt x="36179" y="28094"/>
                  </a:cubicBezTo>
                  <a:cubicBezTo>
                    <a:pt x="35038" y="28750"/>
                    <a:pt x="33982" y="29578"/>
                    <a:pt x="33126" y="30548"/>
                  </a:cubicBezTo>
                  <a:cubicBezTo>
                    <a:pt x="32270" y="31518"/>
                    <a:pt x="31614" y="32602"/>
                    <a:pt x="31043" y="33715"/>
                  </a:cubicBezTo>
                  <a:cubicBezTo>
                    <a:pt x="29902" y="35969"/>
                    <a:pt x="29246" y="38365"/>
                    <a:pt x="28390" y="40648"/>
                  </a:cubicBezTo>
                  <a:cubicBezTo>
                    <a:pt x="28190" y="41190"/>
                    <a:pt x="27962" y="41732"/>
                    <a:pt x="27705" y="42303"/>
                  </a:cubicBezTo>
                  <a:cubicBezTo>
                    <a:pt x="27477" y="42845"/>
                    <a:pt x="27220" y="43416"/>
                    <a:pt x="26963" y="43986"/>
                  </a:cubicBezTo>
                  <a:cubicBezTo>
                    <a:pt x="26507" y="45128"/>
                    <a:pt x="26136" y="46297"/>
                    <a:pt x="25793" y="47496"/>
                  </a:cubicBezTo>
                  <a:cubicBezTo>
                    <a:pt x="25109" y="49835"/>
                    <a:pt x="24538" y="52232"/>
                    <a:pt x="23625" y="54486"/>
                  </a:cubicBezTo>
                  <a:cubicBezTo>
                    <a:pt x="22712" y="56712"/>
                    <a:pt x="21428" y="58852"/>
                    <a:pt x="19659" y="60563"/>
                  </a:cubicBezTo>
                  <a:cubicBezTo>
                    <a:pt x="18775" y="61419"/>
                    <a:pt x="17776" y="62218"/>
                    <a:pt x="16692" y="62846"/>
                  </a:cubicBezTo>
                  <a:cubicBezTo>
                    <a:pt x="15636" y="63502"/>
                    <a:pt x="14438" y="64044"/>
                    <a:pt x="13268" y="64501"/>
                  </a:cubicBezTo>
                  <a:lnTo>
                    <a:pt x="12383" y="64815"/>
                  </a:lnTo>
                  <a:lnTo>
                    <a:pt x="11442" y="65100"/>
                  </a:lnTo>
                  <a:cubicBezTo>
                    <a:pt x="11128" y="65186"/>
                    <a:pt x="10843" y="65271"/>
                    <a:pt x="10529" y="65385"/>
                  </a:cubicBezTo>
                  <a:cubicBezTo>
                    <a:pt x="10186" y="65500"/>
                    <a:pt x="9872" y="65557"/>
                    <a:pt x="9587" y="65699"/>
                  </a:cubicBezTo>
                  <a:cubicBezTo>
                    <a:pt x="8389" y="66184"/>
                    <a:pt x="7248" y="66812"/>
                    <a:pt x="6192" y="67554"/>
                  </a:cubicBezTo>
                  <a:cubicBezTo>
                    <a:pt x="4137" y="69095"/>
                    <a:pt x="2625" y="71235"/>
                    <a:pt x="1684" y="73489"/>
                  </a:cubicBezTo>
                  <a:cubicBezTo>
                    <a:pt x="714" y="75771"/>
                    <a:pt x="257" y="78196"/>
                    <a:pt x="114" y="80622"/>
                  </a:cubicBezTo>
                  <a:cubicBezTo>
                    <a:pt x="0" y="83047"/>
                    <a:pt x="114" y="85501"/>
                    <a:pt x="571" y="87897"/>
                  </a:cubicBezTo>
                  <a:cubicBezTo>
                    <a:pt x="143" y="85501"/>
                    <a:pt x="29" y="83047"/>
                    <a:pt x="286" y="80650"/>
                  </a:cubicBezTo>
                  <a:cubicBezTo>
                    <a:pt x="457" y="78225"/>
                    <a:pt x="913" y="75800"/>
                    <a:pt x="1912" y="73546"/>
                  </a:cubicBezTo>
                  <a:cubicBezTo>
                    <a:pt x="2911" y="71320"/>
                    <a:pt x="4423" y="69237"/>
                    <a:pt x="6449" y="67782"/>
                  </a:cubicBezTo>
                  <a:cubicBezTo>
                    <a:pt x="7447" y="67069"/>
                    <a:pt x="8589" y="66470"/>
                    <a:pt x="9758" y="65985"/>
                  </a:cubicBezTo>
                  <a:cubicBezTo>
                    <a:pt x="10044" y="65842"/>
                    <a:pt x="10386" y="65785"/>
                    <a:pt x="10671" y="65671"/>
                  </a:cubicBezTo>
                  <a:cubicBezTo>
                    <a:pt x="10985" y="65557"/>
                    <a:pt x="11271" y="65500"/>
                    <a:pt x="11584" y="65385"/>
                  </a:cubicBezTo>
                  <a:lnTo>
                    <a:pt x="12526" y="65100"/>
                  </a:lnTo>
                  <a:lnTo>
                    <a:pt x="13439" y="64786"/>
                  </a:lnTo>
                  <a:cubicBezTo>
                    <a:pt x="14666" y="64330"/>
                    <a:pt x="15836" y="63788"/>
                    <a:pt x="16948" y="63131"/>
                  </a:cubicBezTo>
                  <a:cubicBezTo>
                    <a:pt x="18033" y="62475"/>
                    <a:pt x="19088" y="61705"/>
                    <a:pt x="20001" y="60820"/>
                  </a:cubicBezTo>
                  <a:cubicBezTo>
                    <a:pt x="21856" y="59080"/>
                    <a:pt x="23226" y="56854"/>
                    <a:pt x="24139" y="54572"/>
                  </a:cubicBezTo>
                  <a:cubicBezTo>
                    <a:pt x="25109" y="52261"/>
                    <a:pt x="25708" y="49864"/>
                    <a:pt x="26393" y="47553"/>
                  </a:cubicBezTo>
                  <a:cubicBezTo>
                    <a:pt x="26735" y="46412"/>
                    <a:pt x="27134" y="45242"/>
                    <a:pt x="27591" y="44129"/>
                  </a:cubicBezTo>
                  <a:cubicBezTo>
                    <a:pt x="27819" y="43558"/>
                    <a:pt x="28105" y="43016"/>
                    <a:pt x="28361" y="42446"/>
                  </a:cubicBezTo>
                  <a:cubicBezTo>
                    <a:pt x="28590" y="41875"/>
                    <a:pt x="28846" y="41304"/>
                    <a:pt x="29075" y="40734"/>
                  </a:cubicBezTo>
                  <a:cubicBezTo>
                    <a:pt x="29931" y="38451"/>
                    <a:pt x="30587" y="36111"/>
                    <a:pt x="31700" y="33943"/>
                  </a:cubicBezTo>
                  <a:cubicBezTo>
                    <a:pt x="32270" y="32859"/>
                    <a:pt x="32926" y="31832"/>
                    <a:pt x="33725" y="30947"/>
                  </a:cubicBezTo>
                  <a:cubicBezTo>
                    <a:pt x="34524" y="30034"/>
                    <a:pt x="35523" y="29264"/>
                    <a:pt x="36579" y="28636"/>
                  </a:cubicBezTo>
                  <a:cubicBezTo>
                    <a:pt x="38719" y="27438"/>
                    <a:pt x="41258" y="26810"/>
                    <a:pt x="43797" y="26496"/>
                  </a:cubicBezTo>
                  <a:lnTo>
                    <a:pt x="44767" y="26410"/>
                  </a:lnTo>
                  <a:lnTo>
                    <a:pt x="45709" y="26325"/>
                  </a:lnTo>
                  <a:cubicBezTo>
                    <a:pt x="46365" y="26296"/>
                    <a:pt x="46993" y="26296"/>
                    <a:pt x="47649" y="26268"/>
                  </a:cubicBezTo>
                  <a:cubicBezTo>
                    <a:pt x="48962" y="26239"/>
                    <a:pt x="50246" y="26182"/>
                    <a:pt x="51558" y="26097"/>
                  </a:cubicBezTo>
                  <a:cubicBezTo>
                    <a:pt x="52842" y="25983"/>
                    <a:pt x="54183" y="25783"/>
                    <a:pt x="55467" y="25555"/>
                  </a:cubicBezTo>
                  <a:cubicBezTo>
                    <a:pt x="56751" y="25298"/>
                    <a:pt x="58035" y="24955"/>
                    <a:pt x="59233" y="24442"/>
                  </a:cubicBezTo>
                  <a:cubicBezTo>
                    <a:pt x="60460" y="23957"/>
                    <a:pt x="61630" y="23300"/>
                    <a:pt x="62629" y="22445"/>
                  </a:cubicBezTo>
                  <a:cubicBezTo>
                    <a:pt x="63656" y="21617"/>
                    <a:pt x="64483" y="20590"/>
                    <a:pt x="65168" y="19534"/>
                  </a:cubicBezTo>
                  <a:cubicBezTo>
                    <a:pt x="66509" y="17337"/>
                    <a:pt x="67336" y="15026"/>
                    <a:pt x="68649" y="13000"/>
                  </a:cubicBezTo>
                  <a:cubicBezTo>
                    <a:pt x="70018" y="10918"/>
                    <a:pt x="71502" y="8977"/>
                    <a:pt x="73242" y="7208"/>
                  </a:cubicBezTo>
                  <a:cubicBezTo>
                    <a:pt x="74954" y="5439"/>
                    <a:pt x="76952" y="3899"/>
                    <a:pt x="79177" y="2757"/>
                  </a:cubicBezTo>
                  <a:cubicBezTo>
                    <a:pt x="81374" y="1616"/>
                    <a:pt x="83856" y="931"/>
                    <a:pt x="86367" y="846"/>
                  </a:cubicBezTo>
                  <a:cubicBezTo>
                    <a:pt x="86667" y="832"/>
                    <a:pt x="86967" y="825"/>
                    <a:pt x="87266" y="825"/>
                  </a:cubicBezTo>
                  <a:cubicBezTo>
                    <a:pt x="89504" y="825"/>
                    <a:pt x="91729" y="1200"/>
                    <a:pt x="93843" y="1930"/>
                  </a:cubicBezTo>
                  <a:cubicBezTo>
                    <a:pt x="94442" y="2130"/>
                    <a:pt x="95013" y="2358"/>
                    <a:pt x="95612" y="2586"/>
                  </a:cubicBezTo>
                  <a:cubicBezTo>
                    <a:pt x="96182" y="2843"/>
                    <a:pt x="96753" y="3071"/>
                    <a:pt x="97324" y="3357"/>
                  </a:cubicBezTo>
                  <a:cubicBezTo>
                    <a:pt x="97923" y="3613"/>
                    <a:pt x="98465" y="3927"/>
                    <a:pt x="99007" y="4212"/>
                  </a:cubicBezTo>
                  <a:cubicBezTo>
                    <a:pt x="99292" y="4355"/>
                    <a:pt x="99549" y="4555"/>
                    <a:pt x="99777" y="4726"/>
                  </a:cubicBezTo>
                  <a:lnTo>
                    <a:pt x="100548" y="5268"/>
                  </a:lnTo>
                  <a:cubicBezTo>
                    <a:pt x="102488" y="6723"/>
                    <a:pt x="104114" y="8606"/>
                    <a:pt x="105256" y="10718"/>
                  </a:cubicBezTo>
                  <a:cubicBezTo>
                    <a:pt x="106397" y="12829"/>
                    <a:pt x="107110" y="15140"/>
                    <a:pt x="107567" y="17480"/>
                  </a:cubicBezTo>
                  <a:cubicBezTo>
                    <a:pt x="108023" y="19848"/>
                    <a:pt x="108194" y="22245"/>
                    <a:pt x="108166" y="24670"/>
                  </a:cubicBezTo>
                  <a:cubicBezTo>
                    <a:pt x="108166" y="27095"/>
                    <a:pt x="107966" y="29520"/>
                    <a:pt x="107681" y="31889"/>
                  </a:cubicBezTo>
                  <a:cubicBezTo>
                    <a:pt x="107338" y="34285"/>
                    <a:pt x="106968" y="36682"/>
                    <a:pt x="106454" y="39079"/>
                  </a:cubicBezTo>
                  <a:cubicBezTo>
                    <a:pt x="106311" y="39678"/>
                    <a:pt x="106197" y="40277"/>
                    <a:pt x="106112" y="40876"/>
                  </a:cubicBezTo>
                  <a:lnTo>
                    <a:pt x="105969" y="41818"/>
                  </a:lnTo>
                  <a:cubicBezTo>
                    <a:pt x="105883" y="42132"/>
                    <a:pt x="105826" y="42417"/>
                    <a:pt x="105826" y="42731"/>
                  </a:cubicBezTo>
                  <a:cubicBezTo>
                    <a:pt x="105798" y="43359"/>
                    <a:pt x="105741" y="43986"/>
                    <a:pt x="105712" y="44585"/>
                  </a:cubicBezTo>
                  <a:cubicBezTo>
                    <a:pt x="105741" y="45213"/>
                    <a:pt x="105769" y="45841"/>
                    <a:pt x="105826" y="46440"/>
                  </a:cubicBezTo>
                  <a:cubicBezTo>
                    <a:pt x="106055" y="48951"/>
                    <a:pt x="106939" y="51348"/>
                    <a:pt x="108109" y="53545"/>
                  </a:cubicBezTo>
                  <a:cubicBezTo>
                    <a:pt x="109250" y="55770"/>
                    <a:pt x="110677" y="57824"/>
                    <a:pt x="111761" y="59964"/>
                  </a:cubicBezTo>
                  <a:lnTo>
                    <a:pt x="112189" y="60792"/>
                  </a:lnTo>
                  <a:cubicBezTo>
                    <a:pt x="112303" y="61049"/>
                    <a:pt x="112446" y="61334"/>
                    <a:pt x="112560" y="61619"/>
                  </a:cubicBezTo>
                  <a:cubicBezTo>
                    <a:pt x="112674" y="61847"/>
                    <a:pt x="112817" y="62133"/>
                    <a:pt x="112902" y="62418"/>
                  </a:cubicBezTo>
                  <a:lnTo>
                    <a:pt x="113188" y="63274"/>
                  </a:lnTo>
                  <a:cubicBezTo>
                    <a:pt x="113587" y="64415"/>
                    <a:pt x="113844" y="65614"/>
                    <a:pt x="114015" y="66783"/>
                  </a:cubicBezTo>
                  <a:cubicBezTo>
                    <a:pt x="114386" y="69180"/>
                    <a:pt x="114443" y="71605"/>
                    <a:pt x="114272" y="73974"/>
                  </a:cubicBezTo>
                  <a:cubicBezTo>
                    <a:pt x="114101" y="76370"/>
                    <a:pt x="113701" y="78767"/>
                    <a:pt x="113016" y="81078"/>
                  </a:cubicBezTo>
                  <a:cubicBezTo>
                    <a:pt x="112351" y="83323"/>
                    <a:pt x="111471" y="85540"/>
                    <a:pt x="110140" y="87470"/>
                  </a:cubicBezTo>
                  <a:lnTo>
                    <a:pt x="110140" y="87470"/>
                  </a:lnTo>
                  <a:lnTo>
                    <a:pt x="83029" y="87526"/>
                  </a:lnTo>
                  <a:lnTo>
                    <a:pt x="55610" y="87640"/>
                  </a:lnTo>
                  <a:lnTo>
                    <a:pt x="571" y="87897"/>
                  </a:lnTo>
                  <a:lnTo>
                    <a:pt x="55495" y="88297"/>
                  </a:lnTo>
                  <a:lnTo>
                    <a:pt x="83000" y="88382"/>
                  </a:lnTo>
                  <a:lnTo>
                    <a:pt x="110534" y="88468"/>
                  </a:lnTo>
                  <a:lnTo>
                    <a:pt x="110791" y="88468"/>
                  </a:lnTo>
                  <a:lnTo>
                    <a:pt x="110934" y="88297"/>
                  </a:lnTo>
                  <a:cubicBezTo>
                    <a:pt x="112389" y="86185"/>
                    <a:pt x="113359" y="83817"/>
                    <a:pt x="114072" y="81478"/>
                  </a:cubicBezTo>
                  <a:cubicBezTo>
                    <a:pt x="114785" y="79081"/>
                    <a:pt x="115213" y="76656"/>
                    <a:pt x="115385" y="74202"/>
                  </a:cubicBezTo>
                  <a:cubicBezTo>
                    <a:pt x="115556" y="71748"/>
                    <a:pt x="115499" y="69266"/>
                    <a:pt x="115128" y="66812"/>
                  </a:cubicBezTo>
                  <a:cubicBezTo>
                    <a:pt x="114957" y="65614"/>
                    <a:pt x="114700" y="64358"/>
                    <a:pt x="114300" y="63188"/>
                  </a:cubicBezTo>
                  <a:lnTo>
                    <a:pt x="113986" y="62275"/>
                  </a:lnTo>
                  <a:cubicBezTo>
                    <a:pt x="113872" y="61990"/>
                    <a:pt x="113730" y="61705"/>
                    <a:pt x="113644" y="61419"/>
                  </a:cubicBezTo>
                  <a:cubicBezTo>
                    <a:pt x="113501" y="61134"/>
                    <a:pt x="113387" y="60849"/>
                    <a:pt x="113245" y="60563"/>
                  </a:cubicBezTo>
                  <a:lnTo>
                    <a:pt x="112817" y="59765"/>
                  </a:lnTo>
                  <a:cubicBezTo>
                    <a:pt x="111647" y="57511"/>
                    <a:pt x="110249" y="55485"/>
                    <a:pt x="109136" y="53288"/>
                  </a:cubicBezTo>
                  <a:cubicBezTo>
                    <a:pt x="108023" y="51148"/>
                    <a:pt x="107224" y="48865"/>
                    <a:pt x="106968" y="46526"/>
                  </a:cubicBezTo>
                  <a:cubicBezTo>
                    <a:pt x="106939" y="45926"/>
                    <a:pt x="106939" y="45356"/>
                    <a:pt x="106882" y="44728"/>
                  </a:cubicBezTo>
                  <a:cubicBezTo>
                    <a:pt x="106939" y="44129"/>
                    <a:pt x="106968" y="43558"/>
                    <a:pt x="106996" y="42959"/>
                  </a:cubicBezTo>
                  <a:cubicBezTo>
                    <a:pt x="106996" y="42645"/>
                    <a:pt x="107053" y="42360"/>
                    <a:pt x="107110" y="42075"/>
                  </a:cubicBezTo>
                  <a:lnTo>
                    <a:pt x="107253" y="41162"/>
                  </a:lnTo>
                  <a:cubicBezTo>
                    <a:pt x="107338" y="40591"/>
                    <a:pt x="107510" y="39992"/>
                    <a:pt x="107595" y="39393"/>
                  </a:cubicBezTo>
                  <a:cubicBezTo>
                    <a:pt x="108052" y="36996"/>
                    <a:pt x="108480" y="34571"/>
                    <a:pt x="108822" y="32145"/>
                  </a:cubicBezTo>
                  <a:cubicBezTo>
                    <a:pt x="109421" y="27295"/>
                    <a:pt x="109650" y="22330"/>
                    <a:pt x="108708" y="17451"/>
                  </a:cubicBezTo>
                  <a:cubicBezTo>
                    <a:pt x="108223" y="15026"/>
                    <a:pt x="107453" y="12601"/>
                    <a:pt x="106254" y="10375"/>
                  </a:cubicBezTo>
                  <a:cubicBezTo>
                    <a:pt x="105027" y="8178"/>
                    <a:pt x="103315" y="6153"/>
                    <a:pt x="101233" y="4612"/>
                  </a:cubicBezTo>
                  <a:cubicBezTo>
                    <a:pt x="100947" y="4384"/>
                    <a:pt x="100690" y="4212"/>
                    <a:pt x="100405" y="4041"/>
                  </a:cubicBezTo>
                  <a:cubicBezTo>
                    <a:pt x="100148" y="3870"/>
                    <a:pt x="99863" y="3642"/>
                    <a:pt x="99578" y="3499"/>
                  </a:cubicBezTo>
                  <a:cubicBezTo>
                    <a:pt x="99007" y="3214"/>
                    <a:pt x="98436" y="2871"/>
                    <a:pt x="97837" y="2615"/>
                  </a:cubicBezTo>
                  <a:cubicBezTo>
                    <a:pt x="97267" y="2329"/>
                    <a:pt x="96667" y="2073"/>
                    <a:pt x="96040" y="1816"/>
                  </a:cubicBezTo>
                  <a:cubicBezTo>
                    <a:pt x="95441" y="1588"/>
                    <a:pt x="94841" y="1331"/>
                    <a:pt x="94185" y="1160"/>
                  </a:cubicBezTo>
                  <a:cubicBezTo>
                    <a:pt x="91968" y="420"/>
                    <a:pt x="89591" y="0"/>
                    <a:pt x="87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0"/>
            <p:cNvSpPr/>
            <p:nvPr/>
          </p:nvSpPr>
          <p:spPr>
            <a:xfrm flipH="1">
              <a:off x="656736" y="1591654"/>
              <a:ext cx="4189689" cy="2813784"/>
            </a:xfrm>
            <a:custGeom>
              <a:rect b="b" l="l" r="r" t="t"/>
              <a:pathLst>
                <a:path extrusionOk="0" h="85649" w="127540">
                  <a:moveTo>
                    <a:pt x="96714" y="1"/>
                  </a:moveTo>
                  <a:cubicBezTo>
                    <a:pt x="88217" y="1"/>
                    <a:pt x="81545" y="4940"/>
                    <a:pt x="76410" y="12121"/>
                  </a:cubicBezTo>
                  <a:cubicBezTo>
                    <a:pt x="72415" y="17770"/>
                    <a:pt x="73157" y="24647"/>
                    <a:pt x="54554" y="24932"/>
                  </a:cubicBezTo>
                  <a:cubicBezTo>
                    <a:pt x="35922" y="25217"/>
                    <a:pt x="36950" y="34462"/>
                    <a:pt x="33098" y="41737"/>
                  </a:cubicBezTo>
                  <a:cubicBezTo>
                    <a:pt x="29246" y="49013"/>
                    <a:pt x="30758" y="59541"/>
                    <a:pt x="15379" y="63564"/>
                  </a:cubicBezTo>
                  <a:cubicBezTo>
                    <a:pt x="0" y="67587"/>
                    <a:pt x="4138" y="85620"/>
                    <a:pt x="4138" y="85620"/>
                  </a:cubicBezTo>
                  <a:lnTo>
                    <a:pt x="4138" y="85648"/>
                  </a:lnTo>
                  <a:lnTo>
                    <a:pt x="121548" y="85648"/>
                  </a:lnTo>
                  <a:cubicBezTo>
                    <a:pt x="125028" y="81283"/>
                    <a:pt x="127539" y="72295"/>
                    <a:pt x="125685" y="63593"/>
                  </a:cubicBezTo>
                  <a:cubicBezTo>
                    <a:pt x="123830" y="54862"/>
                    <a:pt x="114842" y="50839"/>
                    <a:pt x="117610" y="39169"/>
                  </a:cubicBezTo>
                  <a:cubicBezTo>
                    <a:pt x="120321" y="27471"/>
                    <a:pt x="122803" y="9467"/>
                    <a:pt x="108480" y="2848"/>
                  </a:cubicBezTo>
                  <a:cubicBezTo>
                    <a:pt x="104218" y="882"/>
                    <a:pt x="100303" y="1"/>
                    <a:pt x="96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 </a:t>
              </a:r>
              <a:endParaRPr>
                <a:solidFill>
                  <a:schemeClr val="dk1"/>
                </a:solidFill>
              </a:endParaRPr>
            </a:p>
          </p:txBody>
        </p:sp>
        <p:grpSp>
          <p:nvGrpSpPr>
            <p:cNvPr id="1077" name="Google Shape;1077;p70"/>
            <p:cNvGrpSpPr/>
            <p:nvPr/>
          </p:nvGrpSpPr>
          <p:grpSpPr>
            <a:xfrm>
              <a:off x="1684725" y="854750"/>
              <a:ext cx="1331095" cy="3565198"/>
              <a:chOff x="1684725" y="854750"/>
              <a:chExt cx="1331095" cy="3565198"/>
            </a:xfrm>
          </p:grpSpPr>
          <p:sp>
            <p:nvSpPr>
              <p:cNvPr id="1078" name="Google Shape;1078;p70"/>
              <p:cNvSpPr/>
              <p:nvPr/>
            </p:nvSpPr>
            <p:spPr>
              <a:xfrm>
                <a:off x="1822486" y="3960450"/>
                <a:ext cx="285107" cy="10581"/>
              </a:xfrm>
              <a:custGeom>
                <a:rect b="b" l="l" r="r" t="t"/>
                <a:pathLst>
                  <a:path extrusionOk="0" h="106" w="2856">
                    <a:moveTo>
                      <a:pt x="716" y="1"/>
                    </a:moveTo>
                    <a:cubicBezTo>
                      <a:pt x="480" y="10"/>
                      <a:pt x="236" y="10"/>
                      <a:pt x="0" y="27"/>
                    </a:cubicBezTo>
                    <a:cubicBezTo>
                      <a:pt x="236" y="62"/>
                      <a:pt x="480" y="71"/>
                      <a:pt x="707" y="88"/>
                    </a:cubicBezTo>
                    <a:cubicBezTo>
                      <a:pt x="934" y="97"/>
                      <a:pt x="1179" y="97"/>
                      <a:pt x="1415" y="106"/>
                    </a:cubicBezTo>
                    <a:lnTo>
                      <a:pt x="2139" y="106"/>
                    </a:lnTo>
                    <a:cubicBezTo>
                      <a:pt x="2375" y="97"/>
                      <a:pt x="2620" y="97"/>
                      <a:pt x="2855" y="71"/>
                    </a:cubicBezTo>
                    <a:cubicBezTo>
                      <a:pt x="2628" y="53"/>
                      <a:pt x="2393" y="27"/>
                      <a:pt x="2148" y="18"/>
                    </a:cubicBezTo>
                    <a:cubicBezTo>
                      <a:pt x="1921" y="10"/>
                      <a:pt x="1677" y="10"/>
                      <a:pt x="1441" y="1"/>
                    </a:cubicBezTo>
                    <a:close/>
                  </a:path>
                </a:pathLst>
              </a:custGeom>
              <a:solidFill>
                <a:srgbClr val="7197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70"/>
              <p:cNvSpPr/>
              <p:nvPr/>
            </p:nvSpPr>
            <p:spPr>
              <a:xfrm>
                <a:off x="2409967" y="3963145"/>
                <a:ext cx="482067" cy="455901"/>
              </a:xfrm>
              <a:custGeom>
                <a:rect b="b" l="l" r="r" t="t"/>
                <a:pathLst>
                  <a:path extrusionOk="0" h="4567" w="4829">
                    <a:moveTo>
                      <a:pt x="437" y="0"/>
                    </a:moveTo>
                    <a:lnTo>
                      <a:pt x="437" y="2087"/>
                    </a:lnTo>
                    <a:cubicBezTo>
                      <a:pt x="437" y="2244"/>
                      <a:pt x="411" y="2384"/>
                      <a:pt x="358" y="2523"/>
                    </a:cubicBezTo>
                    <a:cubicBezTo>
                      <a:pt x="227" y="2873"/>
                      <a:pt x="0" y="3659"/>
                      <a:pt x="18" y="4567"/>
                    </a:cubicBezTo>
                    <a:lnTo>
                      <a:pt x="4829" y="4567"/>
                    </a:lnTo>
                    <a:cubicBezTo>
                      <a:pt x="4829" y="4567"/>
                      <a:pt x="4549" y="3929"/>
                      <a:pt x="3274" y="3536"/>
                    </a:cubicBezTo>
                    <a:cubicBezTo>
                      <a:pt x="3039" y="3475"/>
                      <a:pt x="2838" y="3353"/>
                      <a:pt x="2663" y="3205"/>
                    </a:cubicBezTo>
                    <a:lnTo>
                      <a:pt x="2192" y="2794"/>
                    </a:lnTo>
                    <a:cubicBezTo>
                      <a:pt x="1930" y="2576"/>
                      <a:pt x="1808" y="2227"/>
                      <a:pt x="1877" y="1904"/>
                    </a:cubicBezTo>
                    <a:lnTo>
                      <a:pt x="2209" y="18"/>
                    </a:lnTo>
                    <a:lnTo>
                      <a:pt x="437" y="0"/>
                    </a:lnTo>
                    <a:close/>
                  </a:path>
                </a:pathLst>
              </a:custGeom>
              <a:solidFill>
                <a:srgbClr val="BD53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70"/>
              <p:cNvSpPr/>
              <p:nvPr/>
            </p:nvSpPr>
            <p:spPr>
              <a:xfrm>
                <a:off x="2410766" y="4248149"/>
                <a:ext cx="483864" cy="168305"/>
              </a:xfrm>
              <a:custGeom>
                <a:rect b="b" l="l" r="r" t="t"/>
                <a:pathLst>
                  <a:path extrusionOk="0" h="1686" w="4847">
                    <a:moveTo>
                      <a:pt x="2280" y="0"/>
                    </a:moveTo>
                    <a:lnTo>
                      <a:pt x="1415" y="568"/>
                    </a:lnTo>
                    <a:lnTo>
                      <a:pt x="254" y="9"/>
                    </a:lnTo>
                    <a:cubicBezTo>
                      <a:pt x="132" y="419"/>
                      <a:pt x="1" y="1031"/>
                      <a:pt x="36" y="1685"/>
                    </a:cubicBezTo>
                    <a:lnTo>
                      <a:pt x="4847" y="1685"/>
                    </a:lnTo>
                    <a:cubicBezTo>
                      <a:pt x="4847" y="1685"/>
                      <a:pt x="4559" y="1057"/>
                      <a:pt x="3284" y="664"/>
                    </a:cubicBezTo>
                    <a:cubicBezTo>
                      <a:pt x="3066" y="594"/>
                      <a:pt x="2856" y="481"/>
                      <a:pt x="2673" y="323"/>
                    </a:cubicBezTo>
                    <a:lnTo>
                      <a:pt x="22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70"/>
              <p:cNvSpPr/>
              <p:nvPr/>
            </p:nvSpPr>
            <p:spPr>
              <a:xfrm>
                <a:off x="1684725" y="3963145"/>
                <a:ext cx="381840" cy="455901"/>
              </a:xfrm>
              <a:custGeom>
                <a:rect b="b" l="l" r="r" t="t"/>
                <a:pathLst>
                  <a:path extrusionOk="0" h="4567" w="3825">
                    <a:moveTo>
                      <a:pt x="2070" y="0"/>
                    </a:moveTo>
                    <a:lnTo>
                      <a:pt x="1948" y="1904"/>
                    </a:lnTo>
                    <a:cubicBezTo>
                      <a:pt x="1939" y="2148"/>
                      <a:pt x="1834" y="2384"/>
                      <a:pt x="1659" y="2558"/>
                    </a:cubicBezTo>
                    <a:lnTo>
                      <a:pt x="909" y="3344"/>
                    </a:lnTo>
                    <a:cubicBezTo>
                      <a:pt x="909" y="3344"/>
                      <a:pt x="411" y="3711"/>
                      <a:pt x="236" y="3868"/>
                    </a:cubicBezTo>
                    <a:cubicBezTo>
                      <a:pt x="62" y="4008"/>
                      <a:pt x="0" y="4567"/>
                      <a:pt x="0" y="4567"/>
                    </a:cubicBezTo>
                    <a:lnTo>
                      <a:pt x="3685" y="4567"/>
                    </a:lnTo>
                    <a:lnTo>
                      <a:pt x="3406" y="2698"/>
                    </a:lnTo>
                    <a:cubicBezTo>
                      <a:pt x="3388" y="2593"/>
                      <a:pt x="3388" y="2471"/>
                      <a:pt x="3406" y="2349"/>
                    </a:cubicBezTo>
                    <a:lnTo>
                      <a:pt x="3825" y="0"/>
                    </a:lnTo>
                    <a:close/>
                  </a:path>
                </a:pathLst>
              </a:custGeom>
              <a:solidFill>
                <a:srgbClr val="BD53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70"/>
              <p:cNvSpPr/>
              <p:nvPr/>
            </p:nvSpPr>
            <p:spPr>
              <a:xfrm>
                <a:off x="1684725" y="4221995"/>
                <a:ext cx="367964" cy="197953"/>
              </a:xfrm>
              <a:custGeom>
                <a:rect b="b" l="l" r="r" t="t"/>
                <a:pathLst>
                  <a:path extrusionOk="0" h="1983" w="3686">
                    <a:moveTo>
                      <a:pt x="1616" y="0"/>
                    </a:moveTo>
                    <a:lnTo>
                      <a:pt x="909" y="760"/>
                    </a:lnTo>
                    <a:cubicBezTo>
                      <a:pt x="909" y="760"/>
                      <a:pt x="411" y="1135"/>
                      <a:pt x="236" y="1284"/>
                    </a:cubicBezTo>
                    <a:cubicBezTo>
                      <a:pt x="62" y="1424"/>
                      <a:pt x="0" y="1982"/>
                      <a:pt x="0" y="1982"/>
                    </a:cubicBezTo>
                    <a:lnTo>
                      <a:pt x="3685" y="1982"/>
                    </a:lnTo>
                    <a:lnTo>
                      <a:pt x="3441" y="358"/>
                    </a:lnTo>
                    <a:lnTo>
                      <a:pt x="2899" y="638"/>
                    </a:lnTo>
                    <a:cubicBezTo>
                      <a:pt x="2899" y="638"/>
                      <a:pt x="2445" y="44"/>
                      <a:pt x="1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70"/>
              <p:cNvSpPr/>
              <p:nvPr/>
            </p:nvSpPr>
            <p:spPr>
              <a:xfrm>
                <a:off x="2180665" y="1311556"/>
                <a:ext cx="456012" cy="734013"/>
              </a:xfrm>
              <a:custGeom>
                <a:rect b="b" l="l" r="r" t="t"/>
                <a:pathLst>
                  <a:path extrusionOk="0" h="7353" w="4568">
                    <a:moveTo>
                      <a:pt x="1075" y="0"/>
                    </a:moveTo>
                    <a:lnTo>
                      <a:pt x="1" y="1703"/>
                    </a:lnTo>
                    <a:lnTo>
                      <a:pt x="909" y="7353"/>
                    </a:lnTo>
                    <a:lnTo>
                      <a:pt x="4480" y="7344"/>
                    </a:lnTo>
                    <a:lnTo>
                      <a:pt x="4567" y="1703"/>
                    </a:lnTo>
                    <a:lnTo>
                      <a:pt x="2996" y="9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70"/>
              <p:cNvSpPr/>
              <p:nvPr/>
            </p:nvSpPr>
            <p:spPr>
              <a:xfrm>
                <a:off x="2274802" y="1408288"/>
                <a:ext cx="239786" cy="127377"/>
              </a:xfrm>
              <a:custGeom>
                <a:rect b="b" l="l" r="r" t="t"/>
                <a:pathLst>
                  <a:path extrusionOk="0" fill="none" h="1276" w="2402">
                    <a:moveTo>
                      <a:pt x="2402" y="909"/>
                    </a:moveTo>
                    <a:lnTo>
                      <a:pt x="1293" y="1"/>
                    </a:lnTo>
                    <a:lnTo>
                      <a:pt x="1" y="1276"/>
                    </a:lnTo>
                  </a:path>
                </a:pathLst>
              </a:custGeom>
              <a:solidFill>
                <a:schemeClr val="lt1"/>
              </a:solidFill>
              <a:ln cap="flat" cmpd="sng" w="1300">
                <a:solidFill>
                  <a:schemeClr val="lt1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70"/>
              <p:cNvSpPr/>
              <p:nvPr/>
            </p:nvSpPr>
            <p:spPr>
              <a:xfrm>
                <a:off x="2403878" y="1451013"/>
                <a:ext cx="71476" cy="540552"/>
              </a:xfrm>
              <a:custGeom>
                <a:rect b="b" l="l" r="r" t="t"/>
                <a:pathLst>
                  <a:path extrusionOk="0" fill="none" h="5415" w="716">
                    <a:moveTo>
                      <a:pt x="0" y="1"/>
                    </a:moveTo>
                    <a:lnTo>
                      <a:pt x="716" y="5414"/>
                    </a:lnTo>
                  </a:path>
                </a:pathLst>
              </a:custGeom>
              <a:solidFill>
                <a:schemeClr val="lt1"/>
              </a:solidFill>
              <a:ln cap="flat" cmpd="sng" w="1300">
                <a:solidFill>
                  <a:schemeClr val="lt1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70"/>
              <p:cNvSpPr/>
              <p:nvPr/>
            </p:nvSpPr>
            <p:spPr>
              <a:xfrm>
                <a:off x="1791041" y="2048075"/>
                <a:ext cx="1017342" cy="1960463"/>
              </a:xfrm>
              <a:custGeom>
                <a:rect b="b" l="l" r="r" t="t"/>
                <a:pathLst>
                  <a:path extrusionOk="0" h="19639" w="10191">
                    <a:moveTo>
                      <a:pt x="8628" y="1"/>
                    </a:moveTo>
                    <a:lnTo>
                      <a:pt x="3729" y="132"/>
                    </a:lnTo>
                    <a:lnTo>
                      <a:pt x="2952" y="2847"/>
                    </a:lnTo>
                    <a:lnTo>
                      <a:pt x="1" y="19446"/>
                    </a:lnTo>
                    <a:lnTo>
                      <a:pt x="3380" y="19446"/>
                    </a:lnTo>
                    <a:lnTo>
                      <a:pt x="6855" y="4559"/>
                    </a:lnTo>
                    <a:lnTo>
                      <a:pt x="5825" y="19638"/>
                    </a:lnTo>
                    <a:lnTo>
                      <a:pt x="9239" y="19638"/>
                    </a:lnTo>
                    <a:lnTo>
                      <a:pt x="10190" y="2140"/>
                    </a:ln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70"/>
              <p:cNvSpPr/>
              <p:nvPr/>
            </p:nvSpPr>
            <p:spPr>
              <a:xfrm>
                <a:off x="2068260" y="2048075"/>
                <a:ext cx="741020" cy="388818"/>
              </a:xfrm>
              <a:custGeom>
                <a:rect b="b" l="l" r="r" t="t"/>
                <a:pathLst>
                  <a:path extrusionOk="0" h="3895" w="7423">
                    <a:moveTo>
                      <a:pt x="5868" y="1"/>
                    </a:moveTo>
                    <a:lnTo>
                      <a:pt x="952" y="132"/>
                    </a:lnTo>
                    <a:lnTo>
                      <a:pt x="175" y="2847"/>
                    </a:lnTo>
                    <a:lnTo>
                      <a:pt x="0" y="3895"/>
                    </a:lnTo>
                    <a:cubicBezTo>
                      <a:pt x="2829" y="2760"/>
                      <a:pt x="6331" y="2594"/>
                      <a:pt x="7405" y="2577"/>
                    </a:cubicBezTo>
                    <a:lnTo>
                      <a:pt x="7422" y="2140"/>
                    </a:lnTo>
                    <a:lnTo>
                      <a:pt x="5868" y="1"/>
                    </a:lnTo>
                    <a:close/>
                  </a:path>
                </a:pathLst>
              </a:custGeom>
              <a:solidFill>
                <a:schemeClr val="dk1">
                  <a:alpha val="4804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70"/>
              <p:cNvSpPr/>
              <p:nvPr/>
            </p:nvSpPr>
            <p:spPr>
              <a:xfrm>
                <a:off x="2472659" y="2081217"/>
                <a:ext cx="41928" cy="423757"/>
              </a:xfrm>
              <a:custGeom>
                <a:rect b="b" l="l" r="r" t="t"/>
                <a:pathLst>
                  <a:path extrusionOk="0" h="4245" w="420">
                    <a:moveTo>
                      <a:pt x="167" y="0"/>
                    </a:moveTo>
                    <a:lnTo>
                      <a:pt x="97" y="18"/>
                    </a:lnTo>
                    <a:lnTo>
                      <a:pt x="359" y="2803"/>
                    </a:lnTo>
                    <a:lnTo>
                      <a:pt x="1" y="4218"/>
                    </a:lnTo>
                    <a:lnTo>
                      <a:pt x="53" y="4244"/>
                    </a:lnTo>
                    <a:lnTo>
                      <a:pt x="420" y="2803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70"/>
              <p:cNvSpPr/>
              <p:nvPr/>
            </p:nvSpPr>
            <p:spPr>
              <a:xfrm>
                <a:off x="2299259" y="2388882"/>
                <a:ext cx="321744" cy="100"/>
              </a:xfrm>
              <a:custGeom>
                <a:rect b="b" l="l" r="r" t="t"/>
                <a:pathLst>
                  <a:path extrusionOk="0" fill="none" h="1" w="3223">
                    <a:moveTo>
                      <a:pt x="3222" y="1"/>
                    </a:moveTo>
                    <a:lnTo>
                      <a:pt x="0" y="1"/>
                    </a:lnTo>
                  </a:path>
                </a:pathLst>
              </a:custGeom>
              <a:noFill/>
              <a:ln cap="flat" cmpd="sng" w="1300">
                <a:solidFill>
                  <a:schemeClr val="dk1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70"/>
              <p:cNvSpPr/>
              <p:nvPr/>
            </p:nvSpPr>
            <p:spPr>
              <a:xfrm>
                <a:off x="2505801" y="2081217"/>
                <a:ext cx="24558" cy="251160"/>
              </a:xfrm>
              <a:custGeom>
                <a:rect b="b" l="l" r="r" t="t"/>
                <a:pathLst>
                  <a:path extrusionOk="0" h="2516" w="246">
                    <a:moveTo>
                      <a:pt x="184" y="0"/>
                    </a:moveTo>
                    <a:lnTo>
                      <a:pt x="1" y="2515"/>
                    </a:lnTo>
                    <a:lnTo>
                      <a:pt x="62" y="2515"/>
                    </a:ln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70"/>
              <p:cNvSpPr/>
              <p:nvPr/>
            </p:nvSpPr>
            <p:spPr>
              <a:xfrm>
                <a:off x="2606027" y="2189329"/>
                <a:ext cx="94237" cy="1819211"/>
              </a:xfrm>
              <a:custGeom>
                <a:rect b="b" l="l" r="r" t="t"/>
                <a:pathLst>
                  <a:path extrusionOk="0" h="18224" w="944">
                    <a:moveTo>
                      <a:pt x="883" y="0"/>
                    </a:moveTo>
                    <a:lnTo>
                      <a:pt x="1" y="18223"/>
                    </a:lnTo>
                    <a:lnTo>
                      <a:pt x="62" y="1822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70"/>
              <p:cNvSpPr/>
              <p:nvPr/>
            </p:nvSpPr>
            <p:spPr>
              <a:xfrm>
                <a:off x="1941879" y="2189329"/>
                <a:ext cx="333025" cy="1799945"/>
              </a:xfrm>
              <a:custGeom>
                <a:rect b="b" l="l" r="r" t="t"/>
                <a:pathLst>
                  <a:path extrusionOk="0" h="18031" w="3336">
                    <a:moveTo>
                      <a:pt x="3275" y="0"/>
                    </a:moveTo>
                    <a:lnTo>
                      <a:pt x="0" y="18031"/>
                    </a:lnTo>
                    <a:lnTo>
                      <a:pt x="61" y="18031"/>
                    </a:lnTo>
                    <a:lnTo>
                      <a:pt x="3336" y="9"/>
                    </a:lnTo>
                    <a:lnTo>
                      <a:pt x="32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70"/>
              <p:cNvSpPr/>
              <p:nvPr/>
            </p:nvSpPr>
            <p:spPr>
              <a:xfrm>
                <a:off x="2192045" y="2022819"/>
                <a:ext cx="469888" cy="75967"/>
              </a:xfrm>
              <a:custGeom>
                <a:rect b="b" l="l" r="r" t="t"/>
                <a:pathLst>
                  <a:path extrusionOk="0" h="761" w="4707">
                    <a:moveTo>
                      <a:pt x="4707" y="0"/>
                    </a:moveTo>
                    <a:lnTo>
                      <a:pt x="0" y="9"/>
                    </a:lnTo>
                    <a:lnTo>
                      <a:pt x="0" y="760"/>
                    </a:lnTo>
                    <a:lnTo>
                      <a:pt x="4707" y="760"/>
                    </a:lnTo>
                    <a:lnTo>
                      <a:pt x="47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70"/>
              <p:cNvSpPr/>
              <p:nvPr/>
            </p:nvSpPr>
            <p:spPr>
              <a:xfrm>
                <a:off x="2131051" y="854750"/>
                <a:ext cx="534177" cy="407186"/>
              </a:xfrm>
              <a:custGeom>
                <a:rect b="b" l="l" r="r" t="t"/>
                <a:pathLst>
                  <a:path extrusionOk="0" h="4079" w="5351">
                    <a:moveTo>
                      <a:pt x="3526" y="1"/>
                    </a:moveTo>
                    <a:cubicBezTo>
                      <a:pt x="3324" y="1"/>
                      <a:pt x="3100" y="20"/>
                      <a:pt x="2855" y="62"/>
                    </a:cubicBezTo>
                    <a:cubicBezTo>
                      <a:pt x="2078" y="211"/>
                      <a:pt x="1484" y="691"/>
                      <a:pt x="1188" y="1494"/>
                    </a:cubicBezTo>
                    <a:cubicBezTo>
                      <a:pt x="1030" y="1896"/>
                      <a:pt x="1013" y="2315"/>
                      <a:pt x="655" y="2568"/>
                    </a:cubicBezTo>
                    <a:cubicBezTo>
                      <a:pt x="288" y="2813"/>
                      <a:pt x="236" y="3188"/>
                      <a:pt x="271" y="3398"/>
                    </a:cubicBezTo>
                    <a:cubicBezTo>
                      <a:pt x="306" y="3599"/>
                      <a:pt x="227" y="3904"/>
                      <a:pt x="0" y="4079"/>
                    </a:cubicBezTo>
                    <a:lnTo>
                      <a:pt x="5222" y="4079"/>
                    </a:lnTo>
                    <a:cubicBezTo>
                      <a:pt x="5222" y="4079"/>
                      <a:pt x="4933" y="3642"/>
                      <a:pt x="4986" y="3267"/>
                    </a:cubicBezTo>
                    <a:cubicBezTo>
                      <a:pt x="5038" y="2891"/>
                      <a:pt x="5213" y="2629"/>
                      <a:pt x="5082" y="2245"/>
                    </a:cubicBezTo>
                    <a:cubicBezTo>
                      <a:pt x="4951" y="1870"/>
                      <a:pt x="4776" y="1695"/>
                      <a:pt x="5029" y="1363"/>
                    </a:cubicBezTo>
                    <a:cubicBezTo>
                      <a:pt x="5350" y="943"/>
                      <a:pt x="4949" y="1"/>
                      <a:pt x="3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70"/>
              <p:cNvSpPr/>
              <p:nvPr/>
            </p:nvSpPr>
            <p:spPr>
              <a:xfrm>
                <a:off x="2288778" y="946291"/>
                <a:ext cx="299083" cy="452507"/>
              </a:xfrm>
              <a:custGeom>
                <a:rect b="b" l="l" r="r" t="t"/>
                <a:pathLst>
                  <a:path extrusionOk="0" h="4533" w="2996">
                    <a:moveTo>
                      <a:pt x="1441" y="1"/>
                    </a:moveTo>
                    <a:cubicBezTo>
                      <a:pt x="1441" y="167"/>
                      <a:pt x="1301" y="1092"/>
                      <a:pt x="559" y="1450"/>
                    </a:cubicBezTo>
                    <a:lnTo>
                      <a:pt x="498" y="1974"/>
                    </a:lnTo>
                    <a:lnTo>
                      <a:pt x="0" y="3659"/>
                    </a:lnTo>
                    <a:lnTo>
                      <a:pt x="1188" y="4533"/>
                    </a:lnTo>
                    <a:lnTo>
                      <a:pt x="1921" y="3668"/>
                    </a:lnTo>
                    <a:lnTo>
                      <a:pt x="1921" y="2917"/>
                    </a:lnTo>
                    <a:cubicBezTo>
                      <a:pt x="1954" y="2920"/>
                      <a:pt x="1986" y="2922"/>
                      <a:pt x="2018" y="2922"/>
                    </a:cubicBezTo>
                    <a:cubicBezTo>
                      <a:pt x="2462" y="2922"/>
                      <a:pt x="2814" y="2638"/>
                      <a:pt x="2847" y="2149"/>
                    </a:cubicBezTo>
                    <a:cubicBezTo>
                      <a:pt x="2882" y="1625"/>
                      <a:pt x="2847" y="1171"/>
                      <a:pt x="2995" y="883"/>
                    </a:cubicBezTo>
                    <a:cubicBezTo>
                      <a:pt x="2987" y="874"/>
                      <a:pt x="2227" y="865"/>
                      <a:pt x="1441" y="1"/>
                    </a:cubicBezTo>
                    <a:close/>
                  </a:path>
                </a:pathLst>
              </a:custGeom>
              <a:solidFill>
                <a:srgbClr val="BD53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70"/>
              <p:cNvSpPr/>
              <p:nvPr/>
            </p:nvSpPr>
            <p:spPr>
              <a:xfrm>
                <a:off x="2390801" y="1110206"/>
                <a:ext cx="55005" cy="54105"/>
              </a:xfrm>
              <a:custGeom>
                <a:rect b="b" l="l" r="r" t="t"/>
                <a:pathLst>
                  <a:path extrusionOk="0" h="542" w="551">
                    <a:moveTo>
                      <a:pt x="279" y="0"/>
                    </a:moveTo>
                    <a:cubicBezTo>
                      <a:pt x="122" y="0"/>
                      <a:pt x="0" y="114"/>
                      <a:pt x="0" y="271"/>
                    </a:cubicBezTo>
                    <a:cubicBezTo>
                      <a:pt x="0" y="420"/>
                      <a:pt x="122" y="542"/>
                      <a:pt x="279" y="542"/>
                    </a:cubicBezTo>
                    <a:cubicBezTo>
                      <a:pt x="428" y="542"/>
                      <a:pt x="550" y="420"/>
                      <a:pt x="550" y="271"/>
                    </a:cubicBezTo>
                    <a:cubicBezTo>
                      <a:pt x="550" y="114"/>
                      <a:pt x="428" y="0"/>
                      <a:pt x="279" y="0"/>
                    </a:cubicBezTo>
                    <a:close/>
                  </a:path>
                </a:pathLst>
              </a:custGeom>
              <a:solidFill>
                <a:srgbClr val="D653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70"/>
              <p:cNvSpPr/>
              <p:nvPr/>
            </p:nvSpPr>
            <p:spPr>
              <a:xfrm>
                <a:off x="2383813" y="1189568"/>
                <a:ext cx="87249" cy="45420"/>
              </a:xfrm>
              <a:custGeom>
                <a:rect b="b" l="l" r="r" t="t"/>
                <a:pathLst>
                  <a:path extrusionOk="0" fill="none" h="455" w="874">
                    <a:moveTo>
                      <a:pt x="873" y="454"/>
                    </a:moveTo>
                    <a:cubicBezTo>
                      <a:pt x="873" y="454"/>
                      <a:pt x="349" y="454"/>
                      <a:pt x="0" y="0"/>
                    </a:cubicBezTo>
                  </a:path>
                </a:pathLst>
              </a:custGeom>
              <a:noFill/>
              <a:ln cap="flat" cmpd="sng" w="1300">
                <a:solidFill>
                  <a:schemeClr val="dk1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70"/>
              <p:cNvSpPr/>
              <p:nvPr/>
            </p:nvSpPr>
            <p:spPr>
              <a:xfrm>
                <a:off x="2279194" y="1029846"/>
                <a:ext cx="109012" cy="113701"/>
              </a:xfrm>
              <a:custGeom>
                <a:rect b="b" l="l" r="r" t="t"/>
                <a:pathLst>
                  <a:path extrusionOk="0" h="1139" w="1092">
                    <a:moveTo>
                      <a:pt x="448" y="0"/>
                    </a:moveTo>
                    <a:cubicBezTo>
                      <a:pt x="399" y="0"/>
                      <a:pt x="351" y="9"/>
                      <a:pt x="306" y="28"/>
                    </a:cubicBezTo>
                    <a:cubicBezTo>
                      <a:pt x="70" y="133"/>
                      <a:pt x="0" y="456"/>
                      <a:pt x="131" y="744"/>
                    </a:cubicBezTo>
                    <a:cubicBezTo>
                      <a:pt x="237" y="984"/>
                      <a:pt x="445" y="1138"/>
                      <a:pt x="646" y="1138"/>
                    </a:cubicBezTo>
                    <a:cubicBezTo>
                      <a:pt x="693" y="1138"/>
                      <a:pt x="741" y="1130"/>
                      <a:pt x="786" y="1111"/>
                    </a:cubicBezTo>
                    <a:cubicBezTo>
                      <a:pt x="1013" y="1006"/>
                      <a:pt x="1092" y="683"/>
                      <a:pt x="961" y="386"/>
                    </a:cubicBezTo>
                    <a:cubicBezTo>
                      <a:pt x="856" y="148"/>
                      <a:pt x="644" y="0"/>
                      <a:pt x="448" y="0"/>
                    </a:cubicBezTo>
                    <a:close/>
                  </a:path>
                </a:pathLst>
              </a:custGeom>
              <a:solidFill>
                <a:srgbClr val="BD53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70"/>
              <p:cNvSpPr/>
              <p:nvPr/>
            </p:nvSpPr>
            <p:spPr>
              <a:xfrm>
                <a:off x="2294867" y="1115397"/>
                <a:ext cx="37635" cy="36736"/>
              </a:xfrm>
              <a:custGeom>
                <a:rect b="b" l="l" r="r" t="t"/>
                <a:pathLst>
                  <a:path extrusionOk="0" fill="none" h="368" w="377">
                    <a:moveTo>
                      <a:pt x="1" y="184"/>
                    </a:moveTo>
                    <a:cubicBezTo>
                      <a:pt x="1" y="280"/>
                      <a:pt x="79" y="368"/>
                      <a:pt x="193" y="368"/>
                    </a:cubicBezTo>
                    <a:cubicBezTo>
                      <a:pt x="289" y="368"/>
                      <a:pt x="376" y="289"/>
                      <a:pt x="376" y="184"/>
                    </a:cubicBezTo>
                    <a:cubicBezTo>
                      <a:pt x="376" y="88"/>
                      <a:pt x="297" y="1"/>
                      <a:pt x="193" y="1"/>
                    </a:cubicBezTo>
                    <a:cubicBezTo>
                      <a:pt x="79" y="10"/>
                      <a:pt x="1" y="88"/>
                      <a:pt x="1" y="184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300">
                <a:solidFill>
                  <a:schemeClr val="lt1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70"/>
              <p:cNvSpPr/>
              <p:nvPr/>
            </p:nvSpPr>
            <p:spPr>
              <a:xfrm>
                <a:off x="2523271" y="1087346"/>
                <a:ext cx="30547" cy="27652"/>
              </a:xfrm>
              <a:custGeom>
                <a:rect b="b" l="l" r="r" t="t"/>
                <a:pathLst>
                  <a:path extrusionOk="0" h="277" w="306">
                    <a:moveTo>
                      <a:pt x="158" y="1"/>
                    </a:moveTo>
                    <a:cubicBezTo>
                      <a:pt x="120" y="1"/>
                      <a:pt x="83" y="25"/>
                      <a:pt x="53" y="55"/>
                    </a:cubicBezTo>
                    <a:lnTo>
                      <a:pt x="114" y="133"/>
                    </a:lnTo>
                    <a:lnTo>
                      <a:pt x="114" y="133"/>
                    </a:lnTo>
                    <a:lnTo>
                      <a:pt x="26" y="107"/>
                    </a:lnTo>
                    <a:cubicBezTo>
                      <a:pt x="18" y="107"/>
                      <a:pt x="18" y="107"/>
                      <a:pt x="18" y="116"/>
                    </a:cubicBezTo>
                    <a:cubicBezTo>
                      <a:pt x="0" y="186"/>
                      <a:pt x="53" y="256"/>
                      <a:pt x="131" y="273"/>
                    </a:cubicBezTo>
                    <a:cubicBezTo>
                      <a:pt x="139" y="275"/>
                      <a:pt x="147" y="276"/>
                      <a:pt x="156" y="276"/>
                    </a:cubicBezTo>
                    <a:cubicBezTo>
                      <a:pt x="212" y="276"/>
                      <a:pt x="272" y="228"/>
                      <a:pt x="280" y="160"/>
                    </a:cubicBezTo>
                    <a:cubicBezTo>
                      <a:pt x="306" y="90"/>
                      <a:pt x="245" y="20"/>
                      <a:pt x="175" y="2"/>
                    </a:cubicBezTo>
                    <a:cubicBezTo>
                      <a:pt x="169" y="1"/>
                      <a:pt x="163" y="1"/>
                      <a:pt x="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70"/>
              <p:cNvSpPr/>
              <p:nvPr/>
            </p:nvSpPr>
            <p:spPr>
              <a:xfrm>
                <a:off x="2437819" y="1074768"/>
                <a:ext cx="30647" cy="27152"/>
              </a:xfrm>
              <a:custGeom>
                <a:rect b="b" l="l" r="r" t="t"/>
                <a:pathLst>
                  <a:path extrusionOk="0" h="272" w="307">
                    <a:moveTo>
                      <a:pt x="147" y="1"/>
                    </a:moveTo>
                    <a:cubicBezTo>
                      <a:pt x="113" y="1"/>
                      <a:pt x="80" y="23"/>
                      <a:pt x="53" y="50"/>
                    </a:cubicBezTo>
                    <a:lnTo>
                      <a:pt x="123" y="137"/>
                    </a:lnTo>
                    <a:lnTo>
                      <a:pt x="35" y="102"/>
                    </a:lnTo>
                    <a:cubicBezTo>
                      <a:pt x="27" y="102"/>
                      <a:pt x="27" y="102"/>
                      <a:pt x="27" y="111"/>
                    </a:cubicBezTo>
                    <a:cubicBezTo>
                      <a:pt x="1" y="181"/>
                      <a:pt x="53" y="251"/>
                      <a:pt x="132" y="268"/>
                    </a:cubicBezTo>
                    <a:cubicBezTo>
                      <a:pt x="141" y="270"/>
                      <a:pt x="150" y="272"/>
                      <a:pt x="159" y="272"/>
                    </a:cubicBezTo>
                    <a:cubicBezTo>
                      <a:pt x="219" y="272"/>
                      <a:pt x="274" y="223"/>
                      <a:pt x="289" y="155"/>
                    </a:cubicBezTo>
                    <a:cubicBezTo>
                      <a:pt x="306" y="94"/>
                      <a:pt x="254" y="15"/>
                      <a:pt x="175" y="6"/>
                    </a:cubicBezTo>
                    <a:cubicBezTo>
                      <a:pt x="166" y="2"/>
                      <a:pt x="156" y="1"/>
                      <a:pt x="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02" name="Google Shape;1102;p70"/>
              <p:cNvGrpSpPr/>
              <p:nvPr/>
            </p:nvGrpSpPr>
            <p:grpSpPr>
              <a:xfrm>
                <a:off x="2312337" y="1037033"/>
                <a:ext cx="247571" cy="126480"/>
                <a:chOff x="2312337" y="1037033"/>
                <a:chExt cx="247571" cy="126480"/>
              </a:xfrm>
            </p:grpSpPr>
            <p:sp>
              <p:nvSpPr>
                <p:cNvPr id="1103" name="Google Shape;1103;p70"/>
                <p:cNvSpPr/>
                <p:nvPr/>
              </p:nvSpPr>
              <p:spPr>
                <a:xfrm>
                  <a:off x="2312337" y="1052706"/>
                  <a:ext cx="48017" cy="54105"/>
                </a:xfrm>
                <a:custGeom>
                  <a:rect b="b" l="l" r="r" t="t"/>
                  <a:pathLst>
                    <a:path extrusionOk="0" fill="none" h="542" w="481">
                      <a:moveTo>
                        <a:pt x="480" y="542"/>
                      </a:moveTo>
                      <a:cubicBezTo>
                        <a:pt x="480" y="542"/>
                        <a:pt x="393" y="96"/>
                        <a:pt x="0" y="0"/>
                      </a:cubicBezTo>
                    </a:path>
                  </a:pathLst>
                </a:custGeom>
                <a:solidFill>
                  <a:schemeClr val="lt1"/>
                </a:solidFill>
                <a:ln cap="flat" cmpd="sng" w="1300">
                  <a:solidFill>
                    <a:srgbClr val="422424"/>
                  </a:solidFill>
                  <a:prstDash val="solid"/>
                  <a:miter lim="8731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" name="Google Shape;1104;p70"/>
                <p:cNvSpPr/>
                <p:nvPr/>
              </p:nvSpPr>
              <p:spPr>
                <a:xfrm>
                  <a:off x="2326213" y="1062289"/>
                  <a:ext cx="7088" cy="27053"/>
                </a:xfrm>
                <a:custGeom>
                  <a:rect b="b" l="l" r="r" t="t"/>
                  <a:pathLst>
                    <a:path extrusionOk="0" fill="none" h="271" w="71">
                      <a:moveTo>
                        <a:pt x="1" y="271"/>
                      </a:moveTo>
                      <a:lnTo>
                        <a:pt x="71" y="0"/>
                      </a:lnTo>
                    </a:path>
                  </a:pathLst>
                </a:custGeom>
                <a:solidFill>
                  <a:schemeClr val="lt1"/>
                </a:solidFill>
                <a:ln cap="flat" cmpd="sng" w="1300">
                  <a:solidFill>
                    <a:srgbClr val="422424"/>
                  </a:solidFill>
                  <a:prstDash val="solid"/>
                  <a:miter lim="8731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" name="Google Shape;1105;p70"/>
                <p:cNvSpPr/>
                <p:nvPr/>
              </p:nvSpPr>
              <p:spPr>
                <a:xfrm>
                  <a:off x="2473557" y="1098826"/>
                  <a:ext cx="29749" cy="46319"/>
                </a:xfrm>
                <a:custGeom>
                  <a:rect b="b" l="l" r="r" t="t"/>
                  <a:pathLst>
                    <a:path extrusionOk="0" fill="none" h="464" w="298">
                      <a:moveTo>
                        <a:pt x="297" y="1"/>
                      </a:moveTo>
                      <a:lnTo>
                        <a:pt x="297" y="272"/>
                      </a:lnTo>
                      <a:cubicBezTo>
                        <a:pt x="297" y="394"/>
                        <a:pt x="158" y="464"/>
                        <a:pt x="1" y="359"/>
                      </a:cubicBezTo>
                    </a:path>
                  </a:pathLst>
                </a:custGeom>
                <a:solidFill>
                  <a:schemeClr val="lt1"/>
                </a:solidFill>
                <a:ln cap="flat" cmpd="sng" w="1300">
                  <a:solidFill>
                    <a:srgbClr val="422424"/>
                  </a:solidFill>
                  <a:prstDash val="solid"/>
                  <a:miter lim="8731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" name="Google Shape;1106;p70"/>
                <p:cNvSpPr/>
                <p:nvPr/>
              </p:nvSpPr>
              <p:spPr>
                <a:xfrm>
                  <a:off x="2429134" y="1133765"/>
                  <a:ext cx="69779" cy="29748"/>
                </a:xfrm>
                <a:custGeom>
                  <a:rect b="b" l="l" r="r" t="t"/>
                  <a:pathLst>
                    <a:path extrusionOk="0" fill="none" h="298" w="699">
                      <a:moveTo>
                        <a:pt x="699" y="245"/>
                      </a:moveTo>
                      <a:cubicBezTo>
                        <a:pt x="559" y="288"/>
                        <a:pt x="219" y="297"/>
                        <a:pt x="0" y="0"/>
                      </a:cubicBezTo>
                    </a:path>
                  </a:pathLst>
                </a:custGeom>
                <a:solidFill>
                  <a:schemeClr val="lt1"/>
                </a:solidFill>
                <a:ln cap="flat" cmpd="sng" w="1300">
                  <a:solidFill>
                    <a:srgbClr val="422424"/>
                  </a:solidFill>
                  <a:prstDash val="solid"/>
                  <a:miter lim="8731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" name="Google Shape;1107;p70"/>
                <p:cNvSpPr/>
                <p:nvPr/>
              </p:nvSpPr>
              <p:spPr>
                <a:xfrm>
                  <a:off x="2423843" y="1128474"/>
                  <a:ext cx="15873" cy="9683"/>
                </a:xfrm>
                <a:custGeom>
                  <a:rect b="b" l="l" r="r" t="t"/>
                  <a:pathLst>
                    <a:path extrusionOk="0" fill="none" h="97" w="159">
                      <a:moveTo>
                        <a:pt x="158" y="1"/>
                      </a:moveTo>
                      <a:lnTo>
                        <a:pt x="1" y="97"/>
                      </a:lnTo>
                    </a:path>
                  </a:pathLst>
                </a:custGeom>
                <a:solidFill>
                  <a:schemeClr val="lt1"/>
                </a:solidFill>
                <a:ln cap="flat" cmpd="sng" w="1300">
                  <a:solidFill>
                    <a:srgbClr val="422424"/>
                  </a:solidFill>
                  <a:prstDash val="solid"/>
                  <a:miter lim="8731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" name="Google Shape;1108;p70"/>
                <p:cNvSpPr/>
                <p:nvPr/>
              </p:nvSpPr>
              <p:spPr>
                <a:xfrm>
                  <a:off x="2423843" y="1037033"/>
                  <a:ext cx="57700" cy="10482"/>
                </a:xfrm>
                <a:custGeom>
                  <a:rect b="b" l="l" r="r" t="t"/>
                  <a:pathLst>
                    <a:path extrusionOk="0" fill="none" h="105" w="578">
                      <a:moveTo>
                        <a:pt x="577" y="105"/>
                      </a:moveTo>
                      <a:cubicBezTo>
                        <a:pt x="577" y="105"/>
                        <a:pt x="237" y="0"/>
                        <a:pt x="1" y="79"/>
                      </a:cubicBezTo>
                    </a:path>
                  </a:pathLst>
                </a:custGeom>
                <a:solidFill>
                  <a:schemeClr val="lt1"/>
                </a:solidFill>
                <a:ln cap="rnd" cmpd="sng" w="2625">
                  <a:solidFill>
                    <a:srgbClr val="732727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70"/>
                <p:cNvSpPr/>
                <p:nvPr/>
              </p:nvSpPr>
              <p:spPr>
                <a:xfrm>
                  <a:off x="2514486" y="1051807"/>
                  <a:ext cx="45422" cy="13177"/>
                </a:xfrm>
                <a:custGeom>
                  <a:rect b="b" l="l" r="r" t="t"/>
                  <a:pathLst>
                    <a:path extrusionOk="0" fill="none" h="132" w="455">
                      <a:moveTo>
                        <a:pt x="455" y="131"/>
                      </a:moveTo>
                      <a:cubicBezTo>
                        <a:pt x="455" y="131"/>
                        <a:pt x="237" y="0"/>
                        <a:pt x="1" y="79"/>
                      </a:cubicBezTo>
                    </a:path>
                  </a:pathLst>
                </a:custGeom>
                <a:solidFill>
                  <a:schemeClr val="lt1"/>
                </a:solidFill>
                <a:ln cap="rnd" cmpd="sng" w="2625">
                  <a:solidFill>
                    <a:srgbClr val="732727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10" name="Google Shape;1110;p70"/>
              <p:cNvSpPr/>
              <p:nvPr/>
            </p:nvSpPr>
            <p:spPr>
              <a:xfrm>
                <a:off x="2019445" y="1311556"/>
                <a:ext cx="388828" cy="964010"/>
              </a:xfrm>
              <a:custGeom>
                <a:rect b="b" l="l" r="r" t="t"/>
                <a:pathLst>
                  <a:path extrusionOk="0" h="9657" w="3895">
                    <a:moveTo>
                      <a:pt x="2690" y="0"/>
                    </a:moveTo>
                    <a:lnTo>
                      <a:pt x="961" y="690"/>
                    </a:lnTo>
                    <a:cubicBezTo>
                      <a:pt x="341" y="935"/>
                      <a:pt x="0" y="1616"/>
                      <a:pt x="184" y="2262"/>
                    </a:cubicBezTo>
                    <a:lnTo>
                      <a:pt x="1476" y="6820"/>
                    </a:lnTo>
                    <a:lnTo>
                      <a:pt x="507" y="8304"/>
                    </a:lnTo>
                    <a:lnTo>
                      <a:pt x="2751" y="9605"/>
                    </a:lnTo>
                    <a:cubicBezTo>
                      <a:pt x="2813" y="9640"/>
                      <a:pt x="2880" y="9657"/>
                      <a:pt x="2946" y="9657"/>
                    </a:cubicBezTo>
                    <a:cubicBezTo>
                      <a:pt x="3109" y="9657"/>
                      <a:pt x="3262" y="9555"/>
                      <a:pt x="3318" y="9387"/>
                    </a:cubicBezTo>
                    <a:lnTo>
                      <a:pt x="3781" y="7981"/>
                    </a:lnTo>
                    <a:cubicBezTo>
                      <a:pt x="3868" y="7684"/>
                      <a:pt x="3895" y="7370"/>
                      <a:pt x="3842" y="7064"/>
                    </a:cubicBezTo>
                    <a:lnTo>
                      <a:pt x="26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70"/>
              <p:cNvSpPr/>
              <p:nvPr/>
            </p:nvSpPr>
            <p:spPr>
              <a:xfrm>
                <a:off x="2215604" y="1999260"/>
                <a:ext cx="118595" cy="98627"/>
              </a:xfrm>
              <a:custGeom>
                <a:rect b="b" l="l" r="r" t="t"/>
                <a:pathLst>
                  <a:path extrusionOk="0" fill="none" h="988" w="1188">
                    <a:moveTo>
                      <a:pt x="0" y="1"/>
                    </a:moveTo>
                    <a:lnTo>
                      <a:pt x="1187" y="987"/>
                    </a:lnTo>
                  </a:path>
                </a:pathLst>
              </a:custGeom>
              <a:noFill/>
              <a:ln cap="flat" cmpd="sng" w="1300">
                <a:solidFill>
                  <a:srgbClr val="1B2536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70"/>
              <p:cNvSpPr/>
              <p:nvPr/>
            </p:nvSpPr>
            <p:spPr>
              <a:xfrm>
                <a:off x="2223391" y="1337710"/>
                <a:ext cx="160523" cy="636384"/>
              </a:xfrm>
              <a:custGeom>
                <a:rect b="b" l="l" r="r" t="t"/>
                <a:pathLst>
                  <a:path extrusionOk="0" fill="none" h="6375" w="1608">
                    <a:moveTo>
                      <a:pt x="472" y="0"/>
                    </a:moveTo>
                    <a:lnTo>
                      <a:pt x="359" y="166"/>
                    </a:lnTo>
                    <a:cubicBezTo>
                      <a:pt x="18" y="681"/>
                      <a:pt x="1" y="1354"/>
                      <a:pt x="297" y="1886"/>
                    </a:cubicBezTo>
                    <a:lnTo>
                      <a:pt x="498" y="2271"/>
                    </a:lnTo>
                    <a:lnTo>
                      <a:pt x="271" y="2952"/>
                    </a:lnTo>
                    <a:cubicBezTo>
                      <a:pt x="175" y="3257"/>
                      <a:pt x="193" y="3589"/>
                      <a:pt x="332" y="3877"/>
                    </a:cubicBezTo>
                    <a:lnTo>
                      <a:pt x="1607" y="6375"/>
                    </a:lnTo>
                  </a:path>
                </a:pathLst>
              </a:custGeom>
              <a:noFill/>
              <a:ln cap="flat" cmpd="sng" w="1300">
                <a:solidFill>
                  <a:srgbClr val="1B2536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70"/>
              <p:cNvSpPr/>
              <p:nvPr/>
            </p:nvSpPr>
            <p:spPr>
              <a:xfrm>
                <a:off x="2069158" y="1991474"/>
                <a:ext cx="247572" cy="282605"/>
              </a:xfrm>
              <a:custGeom>
                <a:rect b="b" l="l" r="r" t="t"/>
                <a:pathLst>
                  <a:path extrusionOk="0" h="2831" w="2480">
                    <a:moveTo>
                      <a:pt x="978" y="0"/>
                    </a:moveTo>
                    <a:lnTo>
                      <a:pt x="0" y="1485"/>
                    </a:lnTo>
                    <a:lnTo>
                      <a:pt x="2253" y="2786"/>
                    </a:lnTo>
                    <a:cubicBezTo>
                      <a:pt x="2321" y="2808"/>
                      <a:pt x="2389" y="2831"/>
                      <a:pt x="2451" y="2831"/>
                    </a:cubicBezTo>
                    <a:cubicBezTo>
                      <a:pt x="2461" y="2831"/>
                      <a:pt x="2471" y="2830"/>
                      <a:pt x="2480" y="2829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70"/>
              <p:cNvSpPr/>
              <p:nvPr/>
            </p:nvSpPr>
            <p:spPr>
              <a:xfrm>
                <a:off x="2089124" y="1642780"/>
                <a:ext cx="74272" cy="280808"/>
              </a:xfrm>
              <a:custGeom>
                <a:rect b="b" l="l" r="r" t="t"/>
                <a:pathLst>
                  <a:path extrusionOk="0" h="2813" w="744">
                    <a:moveTo>
                      <a:pt x="743" y="0"/>
                    </a:moveTo>
                    <a:lnTo>
                      <a:pt x="1" y="795"/>
                    </a:lnTo>
                    <a:lnTo>
                      <a:pt x="577" y="2812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70"/>
              <p:cNvSpPr/>
              <p:nvPr/>
            </p:nvSpPr>
            <p:spPr>
              <a:xfrm>
                <a:off x="2122266" y="2189329"/>
                <a:ext cx="153535" cy="103818"/>
              </a:xfrm>
              <a:custGeom>
                <a:rect b="b" l="l" r="r" t="t"/>
                <a:pathLst>
                  <a:path extrusionOk="0" h="1040" w="1538">
                    <a:moveTo>
                      <a:pt x="935" y="0"/>
                    </a:moveTo>
                    <a:lnTo>
                      <a:pt x="1" y="1039"/>
                    </a:lnTo>
                    <a:lnTo>
                      <a:pt x="1537" y="699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rgbClr val="BD53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70"/>
              <p:cNvSpPr/>
              <p:nvPr/>
            </p:nvSpPr>
            <p:spPr>
              <a:xfrm>
                <a:off x="2479647" y="1312454"/>
                <a:ext cx="536174" cy="949236"/>
              </a:xfrm>
              <a:custGeom>
                <a:rect b="b" l="l" r="r" t="t"/>
                <a:pathLst>
                  <a:path extrusionOk="0" h="9509" w="5371">
                    <a:moveTo>
                      <a:pt x="1" y="0"/>
                    </a:moveTo>
                    <a:lnTo>
                      <a:pt x="909" y="9064"/>
                    </a:lnTo>
                    <a:cubicBezTo>
                      <a:pt x="935" y="9308"/>
                      <a:pt x="1153" y="9509"/>
                      <a:pt x="1415" y="9509"/>
                    </a:cubicBezTo>
                    <a:lnTo>
                      <a:pt x="3685" y="9509"/>
                    </a:lnTo>
                    <a:cubicBezTo>
                      <a:pt x="3685" y="9509"/>
                      <a:pt x="2777" y="7326"/>
                      <a:pt x="2053" y="6121"/>
                    </a:cubicBezTo>
                    <a:lnTo>
                      <a:pt x="2070" y="5466"/>
                    </a:lnTo>
                    <a:lnTo>
                      <a:pt x="3144" y="6593"/>
                    </a:lnTo>
                    <a:cubicBezTo>
                      <a:pt x="3379" y="6842"/>
                      <a:pt x="3695" y="6968"/>
                      <a:pt x="4014" y="6968"/>
                    </a:cubicBezTo>
                    <a:cubicBezTo>
                      <a:pt x="4265" y="6968"/>
                      <a:pt x="4518" y="6890"/>
                      <a:pt x="4733" y="6732"/>
                    </a:cubicBezTo>
                    <a:cubicBezTo>
                      <a:pt x="5248" y="6348"/>
                      <a:pt x="5371" y="5641"/>
                      <a:pt x="5030" y="5108"/>
                    </a:cubicBezTo>
                    <a:lnTo>
                      <a:pt x="2725" y="1537"/>
                    </a:lnTo>
                    <a:cubicBezTo>
                      <a:pt x="2463" y="1135"/>
                      <a:pt x="2079" y="821"/>
                      <a:pt x="1633" y="64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70"/>
              <p:cNvSpPr/>
              <p:nvPr/>
            </p:nvSpPr>
            <p:spPr>
              <a:xfrm>
                <a:off x="2491027" y="1326330"/>
                <a:ext cx="110809" cy="619015"/>
              </a:xfrm>
              <a:custGeom>
                <a:rect b="b" l="l" r="r" t="t"/>
                <a:pathLst>
                  <a:path extrusionOk="0" fill="none" h="6201" w="1110">
                    <a:moveTo>
                      <a:pt x="0" y="1"/>
                    </a:moveTo>
                    <a:cubicBezTo>
                      <a:pt x="262" y="394"/>
                      <a:pt x="978" y="988"/>
                      <a:pt x="428" y="2219"/>
                    </a:cubicBezTo>
                    <a:cubicBezTo>
                      <a:pt x="996" y="3214"/>
                      <a:pt x="1109" y="4559"/>
                      <a:pt x="690" y="6200"/>
                    </a:cubicBezTo>
                  </a:path>
                </a:pathLst>
              </a:custGeom>
              <a:noFill/>
              <a:ln cap="flat" cmpd="sng" w="1300">
                <a:solidFill>
                  <a:srgbClr val="1B2536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70"/>
              <p:cNvSpPr/>
              <p:nvPr/>
            </p:nvSpPr>
            <p:spPr>
              <a:xfrm>
                <a:off x="2780425" y="1721243"/>
                <a:ext cx="20065" cy="183977"/>
              </a:xfrm>
              <a:custGeom>
                <a:rect b="b" l="l" r="r" t="t"/>
                <a:pathLst>
                  <a:path extrusionOk="0" fill="none" h="1843" w="201">
                    <a:moveTo>
                      <a:pt x="201" y="1843"/>
                    </a:moveTo>
                    <a:lnTo>
                      <a:pt x="0" y="0"/>
                    </a:lnTo>
                  </a:path>
                </a:pathLst>
              </a:custGeom>
              <a:noFill/>
              <a:ln cap="flat" cmpd="sng" w="1300">
                <a:solidFill>
                  <a:srgbClr val="1B2536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70"/>
              <p:cNvSpPr/>
              <p:nvPr/>
            </p:nvSpPr>
            <p:spPr>
              <a:xfrm>
                <a:off x="2416057" y="1382133"/>
                <a:ext cx="531781" cy="504815"/>
              </a:xfrm>
              <a:custGeom>
                <a:rect b="b" l="l" r="r" t="t"/>
                <a:pathLst>
                  <a:path extrusionOk="0" h="5057" w="5327">
                    <a:moveTo>
                      <a:pt x="1755" y="1"/>
                    </a:moveTo>
                    <a:lnTo>
                      <a:pt x="0" y="5056"/>
                    </a:lnTo>
                    <a:lnTo>
                      <a:pt x="3580" y="5039"/>
                    </a:lnTo>
                    <a:lnTo>
                      <a:pt x="53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70"/>
              <p:cNvSpPr/>
              <p:nvPr/>
            </p:nvSpPr>
            <p:spPr>
              <a:xfrm>
                <a:off x="1738731" y="1357775"/>
                <a:ext cx="476876" cy="974591"/>
              </a:xfrm>
              <a:custGeom>
                <a:rect b="b" l="l" r="r" t="t"/>
                <a:pathLst>
                  <a:path extrusionOk="0" h="9763" w="4777">
                    <a:moveTo>
                      <a:pt x="4288" y="0"/>
                    </a:moveTo>
                    <a:lnTo>
                      <a:pt x="3624" y="262"/>
                    </a:lnTo>
                    <a:cubicBezTo>
                      <a:pt x="3013" y="515"/>
                      <a:pt x="2507" y="961"/>
                      <a:pt x="2201" y="1554"/>
                    </a:cubicBezTo>
                    <a:lnTo>
                      <a:pt x="376" y="5065"/>
                    </a:lnTo>
                    <a:cubicBezTo>
                      <a:pt x="1" y="5789"/>
                      <a:pt x="149" y="6671"/>
                      <a:pt x="752" y="7230"/>
                    </a:cubicBezTo>
                    <a:lnTo>
                      <a:pt x="3476" y="9762"/>
                    </a:lnTo>
                    <a:lnTo>
                      <a:pt x="4777" y="8330"/>
                    </a:lnTo>
                    <a:lnTo>
                      <a:pt x="2821" y="5606"/>
                    </a:lnTo>
                    <a:lnTo>
                      <a:pt x="4463" y="2716"/>
                    </a:lnTo>
                    <a:lnTo>
                      <a:pt x="4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70"/>
              <p:cNvSpPr/>
              <p:nvPr/>
            </p:nvSpPr>
            <p:spPr>
              <a:xfrm>
                <a:off x="1975820" y="1858105"/>
                <a:ext cx="44623" cy="59296"/>
              </a:xfrm>
              <a:custGeom>
                <a:rect b="b" l="l" r="r" t="t"/>
                <a:pathLst>
                  <a:path extrusionOk="0" fill="none" h="594" w="447">
                    <a:moveTo>
                      <a:pt x="446" y="594"/>
                    </a:moveTo>
                    <a:lnTo>
                      <a:pt x="1" y="0"/>
                    </a:lnTo>
                  </a:path>
                </a:pathLst>
              </a:custGeom>
              <a:noFill/>
              <a:ln cap="flat" cmpd="sng" w="1300">
                <a:solidFill>
                  <a:srgbClr val="1B2536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70"/>
              <p:cNvSpPr/>
              <p:nvPr/>
            </p:nvSpPr>
            <p:spPr>
              <a:xfrm>
                <a:off x="2780425" y="1587276"/>
                <a:ext cx="157827" cy="152033"/>
              </a:xfrm>
              <a:custGeom>
                <a:rect b="b" l="l" r="r" t="t"/>
                <a:pathLst>
                  <a:path extrusionOk="0" h="1523" w="1581">
                    <a:moveTo>
                      <a:pt x="584" y="1"/>
                    </a:moveTo>
                    <a:cubicBezTo>
                      <a:pt x="536" y="1"/>
                      <a:pt x="488" y="16"/>
                      <a:pt x="454" y="50"/>
                    </a:cubicBezTo>
                    <a:lnTo>
                      <a:pt x="279" y="233"/>
                    </a:lnTo>
                    <a:cubicBezTo>
                      <a:pt x="227" y="295"/>
                      <a:pt x="218" y="382"/>
                      <a:pt x="262" y="452"/>
                    </a:cubicBezTo>
                    <a:lnTo>
                      <a:pt x="672" y="1159"/>
                    </a:lnTo>
                    <a:cubicBezTo>
                      <a:pt x="672" y="1159"/>
                      <a:pt x="121" y="860"/>
                      <a:pt x="28" y="860"/>
                    </a:cubicBezTo>
                    <a:cubicBezTo>
                      <a:pt x="23" y="860"/>
                      <a:pt x="20" y="860"/>
                      <a:pt x="18" y="862"/>
                    </a:cubicBezTo>
                    <a:cubicBezTo>
                      <a:pt x="0" y="880"/>
                      <a:pt x="227" y="1142"/>
                      <a:pt x="419" y="1351"/>
                    </a:cubicBezTo>
                    <a:cubicBezTo>
                      <a:pt x="524" y="1461"/>
                      <a:pt x="666" y="1522"/>
                      <a:pt x="810" y="1522"/>
                    </a:cubicBezTo>
                    <a:cubicBezTo>
                      <a:pt x="894" y="1522"/>
                      <a:pt x="979" y="1501"/>
                      <a:pt x="1057" y="1456"/>
                    </a:cubicBezTo>
                    <a:cubicBezTo>
                      <a:pt x="1292" y="1334"/>
                      <a:pt x="1580" y="1089"/>
                      <a:pt x="1502" y="722"/>
                    </a:cubicBezTo>
                    <a:cubicBezTo>
                      <a:pt x="1493" y="687"/>
                      <a:pt x="1249" y="391"/>
                      <a:pt x="1030" y="233"/>
                    </a:cubicBezTo>
                    <a:cubicBezTo>
                      <a:pt x="899" y="146"/>
                      <a:pt x="760" y="76"/>
                      <a:pt x="664" y="15"/>
                    </a:cubicBezTo>
                    <a:cubicBezTo>
                      <a:pt x="639" y="6"/>
                      <a:pt x="611" y="1"/>
                      <a:pt x="584" y="1"/>
                    </a:cubicBezTo>
                    <a:close/>
                  </a:path>
                </a:pathLst>
              </a:custGeom>
              <a:solidFill>
                <a:srgbClr val="BD53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70"/>
              <p:cNvSpPr/>
              <p:nvPr/>
            </p:nvSpPr>
            <p:spPr>
              <a:xfrm>
                <a:off x="2821354" y="1596560"/>
                <a:ext cx="71576" cy="55902"/>
              </a:xfrm>
              <a:custGeom>
                <a:rect b="b" l="l" r="r" t="t"/>
                <a:pathLst>
                  <a:path extrusionOk="0" fill="none" h="560" w="717">
                    <a:moveTo>
                      <a:pt x="716" y="560"/>
                    </a:moveTo>
                    <a:lnTo>
                      <a:pt x="0" y="1"/>
                    </a:lnTo>
                  </a:path>
                </a:pathLst>
              </a:custGeom>
              <a:noFill/>
              <a:ln cap="flat" cmpd="sng" w="1300">
                <a:solidFill>
                  <a:schemeClr val="dk1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70"/>
              <p:cNvSpPr/>
              <p:nvPr/>
            </p:nvSpPr>
            <p:spPr>
              <a:xfrm>
                <a:off x="2808277" y="1612233"/>
                <a:ext cx="59397" cy="71575"/>
              </a:xfrm>
              <a:custGeom>
                <a:rect b="b" l="l" r="r" t="t"/>
                <a:pathLst>
                  <a:path extrusionOk="0" fill="none" h="717" w="595">
                    <a:moveTo>
                      <a:pt x="594" y="717"/>
                    </a:moveTo>
                    <a:lnTo>
                      <a:pt x="0" y="1"/>
                    </a:lnTo>
                  </a:path>
                </a:pathLst>
              </a:custGeom>
              <a:noFill/>
              <a:ln cap="flat" cmpd="sng" w="1300">
                <a:solidFill>
                  <a:schemeClr val="dk1"/>
                </a:solidFill>
                <a:prstDash val="solid"/>
                <a:miter lim="8731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5" name="Google Shape;1125;p70"/>
            <p:cNvSpPr/>
            <p:nvPr/>
          </p:nvSpPr>
          <p:spPr>
            <a:xfrm>
              <a:off x="984399" y="2915440"/>
              <a:ext cx="90600" cy="107163"/>
            </a:xfrm>
            <a:custGeom>
              <a:rect b="b" l="l" r="r" t="t"/>
              <a:pathLst>
                <a:path extrusionOk="0" h="3882" w="3282">
                  <a:moveTo>
                    <a:pt x="1655" y="1"/>
                  </a:moveTo>
                  <a:lnTo>
                    <a:pt x="1084" y="1285"/>
                  </a:lnTo>
                  <a:lnTo>
                    <a:pt x="0" y="1970"/>
                  </a:lnTo>
                  <a:lnTo>
                    <a:pt x="1084" y="2597"/>
                  </a:lnTo>
                  <a:lnTo>
                    <a:pt x="1655" y="3881"/>
                  </a:lnTo>
                  <a:lnTo>
                    <a:pt x="2254" y="2597"/>
                  </a:lnTo>
                  <a:lnTo>
                    <a:pt x="3281" y="1970"/>
                  </a:lnTo>
                  <a:lnTo>
                    <a:pt x="2254" y="1285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70"/>
            <p:cNvSpPr/>
            <p:nvPr/>
          </p:nvSpPr>
          <p:spPr>
            <a:xfrm>
              <a:off x="1426741" y="2368029"/>
              <a:ext cx="159916" cy="189840"/>
            </a:xfrm>
            <a:custGeom>
              <a:rect b="b" l="l" r="r" t="t"/>
              <a:pathLst>
                <a:path extrusionOk="0" h="6877" w="5793">
                  <a:moveTo>
                    <a:pt x="2882" y="0"/>
                  </a:moveTo>
                  <a:lnTo>
                    <a:pt x="1855" y="2283"/>
                  </a:lnTo>
                  <a:lnTo>
                    <a:pt x="0" y="3424"/>
                  </a:lnTo>
                  <a:lnTo>
                    <a:pt x="1855" y="4594"/>
                  </a:lnTo>
                  <a:lnTo>
                    <a:pt x="2882" y="6876"/>
                  </a:lnTo>
                  <a:lnTo>
                    <a:pt x="3938" y="4594"/>
                  </a:lnTo>
                  <a:lnTo>
                    <a:pt x="5792" y="3424"/>
                  </a:lnTo>
                  <a:lnTo>
                    <a:pt x="3938" y="2283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70"/>
            <p:cNvSpPr/>
            <p:nvPr/>
          </p:nvSpPr>
          <p:spPr>
            <a:xfrm>
              <a:off x="3413729" y="1459688"/>
              <a:ext cx="197735" cy="235526"/>
            </a:xfrm>
            <a:custGeom>
              <a:rect b="b" l="l" r="r" t="t"/>
              <a:pathLst>
                <a:path extrusionOk="0" h="8532" w="7163">
                  <a:moveTo>
                    <a:pt x="3596" y="1"/>
                  </a:moveTo>
                  <a:lnTo>
                    <a:pt x="2312" y="2854"/>
                  </a:lnTo>
                  <a:lnTo>
                    <a:pt x="1" y="4252"/>
                  </a:lnTo>
                  <a:lnTo>
                    <a:pt x="2312" y="5679"/>
                  </a:lnTo>
                  <a:lnTo>
                    <a:pt x="3596" y="8532"/>
                  </a:lnTo>
                  <a:lnTo>
                    <a:pt x="4851" y="5679"/>
                  </a:lnTo>
                  <a:lnTo>
                    <a:pt x="7162" y="4252"/>
                  </a:lnTo>
                  <a:lnTo>
                    <a:pt x="4851" y="2854"/>
                  </a:lnTo>
                  <a:lnTo>
                    <a:pt x="35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70"/>
            <p:cNvSpPr/>
            <p:nvPr/>
          </p:nvSpPr>
          <p:spPr>
            <a:xfrm>
              <a:off x="656728" y="3204519"/>
              <a:ext cx="197735" cy="235526"/>
            </a:xfrm>
            <a:custGeom>
              <a:rect b="b" l="l" r="r" t="t"/>
              <a:pathLst>
                <a:path extrusionOk="0" h="8532" w="7163">
                  <a:moveTo>
                    <a:pt x="3567" y="0"/>
                  </a:moveTo>
                  <a:lnTo>
                    <a:pt x="2283" y="2853"/>
                  </a:lnTo>
                  <a:lnTo>
                    <a:pt x="1" y="4280"/>
                  </a:lnTo>
                  <a:lnTo>
                    <a:pt x="2283" y="5678"/>
                  </a:lnTo>
                  <a:lnTo>
                    <a:pt x="3567" y="8531"/>
                  </a:lnTo>
                  <a:lnTo>
                    <a:pt x="4851" y="5678"/>
                  </a:lnTo>
                  <a:lnTo>
                    <a:pt x="7162" y="4280"/>
                  </a:lnTo>
                  <a:lnTo>
                    <a:pt x="4851" y="2853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0"/>
            <p:cNvSpPr/>
            <p:nvPr/>
          </p:nvSpPr>
          <p:spPr>
            <a:xfrm>
              <a:off x="1038726" y="3536110"/>
              <a:ext cx="89827" cy="107135"/>
            </a:xfrm>
            <a:custGeom>
              <a:rect b="b" l="l" r="r" t="t"/>
              <a:pathLst>
                <a:path extrusionOk="0" h="3881" w="3254">
                  <a:moveTo>
                    <a:pt x="1656" y="0"/>
                  </a:moveTo>
                  <a:lnTo>
                    <a:pt x="1028" y="1313"/>
                  </a:lnTo>
                  <a:lnTo>
                    <a:pt x="1" y="1940"/>
                  </a:lnTo>
                  <a:lnTo>
                    <a:pt x="1028" y="2597"/>
                  </a:lnTo>
                  <a:lnTo>
                    <a:pt x="1656" y="3881"/>
                  </a:lnTo>
                  <a:lnTo>
                    <a:pt x="2226" y="2597"/>
                  </a:lnTo>
                  <a:lnTo>
                    <a:pt x="3253" y="1940"/>
                  </a:lnTo>
                  <a:lnTo>
                    <a:pt x="2226" y="131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70"/>
            <p:cNvSpPr/>
            <p:nvPr/>
          </p:nvSpPr>
          <p:spPr>
            <a:xfrm>
              <a:off x="879638" y="3919682"/>
              <a:ext cx="159916" cy="189840"/>
            </a:xfrm>
            <a:custGeom>
              <a:rect b="b" l="l" r="r" t="t"/>
              <a:pathLst>
                <a:path extrusionOk="0" h="6877" w="5793">
                  <a:moveTo>
                    <a:pt x="2911" y="0"/>
                  </a:moveTo>
                  <a:lnTo>
                    <a:pt x="1883" y="2283"/>
                  </a:lnTo>
                  <a:lnTo>
                    <a:pt x="0" y="3424"/>
                  </a:lnTo>
                  <a:lnTo>
                    <a:pt x="1883" y="4566"/>
                  </a:lnTo>
                  <a:lnTo>
                    <a:pt x="2911" y="6877"/>
                  </a:lnTo>
                  <a:lnTo>
                    <a:pt x="3938" y="4566"/>
                  </a:lnTo>
                  <a:lnTo>
                    <a:pt x="5792" y="3424"/>
                  </a:lnTo>
                  <a:lnTo>
                    <a:pt x="3938" y="2283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70"/>
            <p:cNvSpPr/>
            <p:nvPr/>
          </p:nvSpPr>
          <p:spPr>
            <a:xfrm>
              <a:off x="3109213" y="2043832"/>
              <a:ext cx="197735" cy="235526"/>
            </a:xfrm>
            <a:custGeom>
              <a:rect b="b" l="l" r="r" t="t"/>
              <a:pathLst>
                <a:path extrusionOk="0" h="8532" w="7163">
                  <a:moveTo>
                    <a:pt x="3567" y="0"/>
                  </a:moveTo>
                  <a:lnTo>
                    <a:pt x="2312" y="2853"/>
                  </a:lnTo>
                  <a:lnTo>
                    <a:pt x="1" y="4251"/>
                  </a:lnTo>
                  <a:lnTo>
                    <a:pt x="2312" y="5678"/>
                  </a:lnTo>
                  <a:lnTo>
                    <a:pt x="3567" y="8531"/>
                  </a:lnTo>
                  <a:lnTo>
                    <a:pt x="4851" y="5678"/>
                  </a:lnTo>
                  <a:lnTo>
                    <a:pt x="7163" y="4251"/>
                  </a:lnTo>
                  <a:lnTo>
                    <a:pt x="4851" y="2853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70"/>
            <p:cNvSpPr/>
            <p:nvPr/>
          </p:nvSpPr>
          <p:spPr>
            <a:xfrm>
              <a:off x="3057891" y="3032407"/>
              <a:ext cx="89827" cy="107135"/>
            </a:xfrm>
            <a:custGeom>
              <a:rect b="b" l="l" r="r" t="t"/>
              <a:pathLst>
                <a:path extrusionOk="0" h="3881" w="3254">
                  <a:moveTo>
                    <a:pt x="1598" y="1"/>
                  </a:moveTo>
                  <a:lnTo>
                    <a:pt x="1028" y="1285"/>
                  </a:lnTo>
                  <a:lnTo>
                    <a:pt x="0" y="1912"/>
                  </a:lnTo>
                  <a:lnTo>
                    <a:pt x="1028" y="2568"/>
                  </a:lnTo>
                  <a:lnTo>
                    <a:pt x="1598" y="3881"/>
                  </a:lnTo>
                  <a:lnTo>
                    <a:pt x="2197" y="2568"/>
                  </a:lnTo>
                  <a:lnTo>
                    <a:pt x="3253" y="1912"/>
                  </a:lnTo>
                  <a:lnTo>
                    <a:pt x="2197" y="1285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70"/>
            <p:cNvSpPr/>
            <p:nvPr/>
          </p:nvSpPr>
          <p:spPr>
            <a:xfrm>
              <a:off x="1645526" y="1132687"/>
              <a:ext cx="90600" cy="107163"/>
            </a:xfrm>
            <a:custGeom>
              <a:rect b="b" l="l" r="r" t="t"/>
              <a:pathLst>
                <a:path extrusionOk="0" h="3882" w="3282">
                  <a:moveTo>
                    <a:pt x="1655" y="1"/>
                  </a:moveTo>
                  <a:lnTo>
                    <a:pt x="1028" y="1285"/>
                  </a:lnTo>
                  <a:lnTo>
                    <a:pt x="0" y="1912"/>
                  </a:lnTo>
                  <a:lnTo>
                    <a:pt x="1028" y="2569"/>
                  </a:lnTo>
                  <a:lnTo>
                    <a:pt x="1655" y="3881"/>
                  </a:lnTo>
                  <a:lnTo>
                    <a:pt x="2226" y="2569"/>
                  </a:lnTo>
                  <a:lnTo>
                    <a:pt x="3282" y="1912"/>
                  </a:lnTo>
                  <a:lnTo>
                    <a:pt x="2226" y="1285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70"/>
            <p:cNvSpPr/>
            <p:nvPr/>
          </p:nvSpPr>
          <p:spPr>
            <a:xfrm>
              <a:off x="3541183" y="3825170"/>
              <a:ext cx="159115" cy="189840"/>
            </a:xfrm>
            <a:custGeom>
              <a:rect b="b" l="l" r="r" t="t"/>
              <a:pathLst>
                <a:path extrusionOk="0" h="6877" w="5764">
                  <a:moveTo>
                    <a:pt x="2882" y="0"/>
                  </a:moveTo>
                  <a:lnTo>
                    <a:pt x="1855" y="2283"/>
                  </a:lnTo>
                  <a:lnTo>
                    <a:pt x="0" y="3424"/>
                  </a:lnTo>
                  <a:lnTo>
                    <a:pt x="1855" y="4594"/>
                  </a:lnTo>
                  <a:lnTo>
                    <a:pt x="2882" y="6877"/>
                  </a:lnTo>
                  <a:lnTo>
                    <a:pt x="3909" y="4594"/>
                  </a:lnTo>
                  <a:lnTo>
                    <a:pt x="5764" y="3424"/>
                  </a:lnTo>
                  <a:lnTo>
                    <a:pt x="3909" y="2283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7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1140" name="Google Shape;1140;p71"/>
          <p:cNvSpPr/>
          <p:nvPr/>
        </p:nvSpPr>
        <p:spPr>
          <a:xfrm>
            <a:off x="1199219" y="2827650"/>
            <a:ext cx="868800" cy="484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71"/>
          <p:cNvSpPr txBox="1"/>
          <p:nvPr>
            <p:ph idx="4294967295" type="subTitle"/>
          </p:nvPr>
        </p:nvSpPr>
        <p:spPr>
          <a:xfrm>
            <a:off x="713219" y="1733500"/>
            <a:ext cx="1840800" cy="54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/>
              <a:t>At the beginning we created a Gantt Diagram</a:t>
            </a:r>
            <a:endParaRPr sz="1300"/>
          </a:p>
        </p:txBody>
      </p:sp>
      <p:sp>
        <p:nvSpPr>
          <p:cNvPr id="1142" name="Google Shape;1142;p71"/>
          <p:cNvSpPr txBox="1"/>
          <p:nvPr>
            <p:ph idx="4294967295" type="subTitle"/>
          </p:nvPr>
        </p:nvSpPr>
        <p:spPr>
          <a:xfrm>
            <a:off x="714719" y="2314800"/>
            <a:ext cx="1837800" cy="37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Activities</a:t>
            </a:r>
            <a:endParaRPr b="1" sz="21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43" name="Google Shape;1143;p71"/>
          <p:cNvSpPr txBox="1"/>
          <p:nvPr>
            <p:ph idx="4294967295" type="subTitle"/>
          </p:nvPr>
        </p:nvSpPr>
        <p:spPr>
          <a:xfrm>
            <a:off x="2670048" y="3321575"/>
            <a:ext cx="1840800" cy="54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Defined, reachable and motivating.</a:t>
            </a:r>
            <a:endParaRPr/>
          </a:p>
        </p:txBody>
      </p:sp>
      <p:sp>
        <p:nvSpPr>
          <p:cNvPr id="1144" name="Google Shape;1144;p71"/>
          <p:cNvSpPr txBox="1"/>
          <p:nvPr>
            <p:ph idx="4294967295" type="subTitle"/>
          </p:nvPr>
        </p:nvSpPr>
        <p:spPr>
          <a:xfrm>
            <a:off x="2673635" y="2907075"/>
            <a:ext cx="1837800" cy="37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Goals</a:t>
            </a:r>
            <a:endParaRPr b="1" sz="21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45" name="Google Shape;1145;p71"/>
          <p:cNvSpPr/>
          <p:nvPr/>
        </p:nvSpPr>
        <p:spPr>
          <a:xfrm>
            <a:off x="3156048" y="2134750"/>
            <a:ext cx="868800" cy="484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6" name="Google Shape;1146;p71"/>
          <p:cNvCxnSpPr>
            <a:stCxn id="1140" idx="6"/>
            <a:endCxn id="1145" idx="2"/>
          </p:cNvCxnSpPr>
          <p:nvPr/>
        </p:nvCxnSpPr>
        <p:spPr>
          <a:xfrm flipH="1" rot="10800000">
            <a:off x="2068019" y="2376900"/>
            <a:ext cx="1088100" cy="693000"/>
          </a:xfrm>
          <a:prstGeom prst="curvedConnector3">
            <a:avLst>
              <a:gd fmla="val 49997" name="adj1"/>
            </a:avLst>
          </a:prstGeom>
          <a:noFill/>
          <a:ln cap="flat" cmpd="sng" w="9525">
            <a:solidFill>
              <a:schemeClr val="accent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147" name="Google Shape;1147;p71"/>
          <p:cNvSpPr/>
          <p:nvPr/>
        </p:nvSpPr>
        <p:spPr>
          <a:xfrm>
            <a:off x="5113455" y="2793850"/>
            <a:ext cx="868800" cy="484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71"/>
          <p:cNvSpPr txBox="1"/>
          <p:nvPr>
            <p:ph idx="4294967295" type="subTitle"/>
          </p:nvPr>
        </p:nvSpPr>
        <p:spPr>
          <a:xfrm>
            <a:off x="4627455" y="1737360"/>
            <a:ext cx="1840800" cy="54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Inside the team, and a professional. (HCI professor)</a:t>
            </a:r>
            <a:endParaRPr sz="1400"/>
          </a:p>
        </p:txBody>
      </p:sp>
      <p:sp>
        <p:nvSpPr>
          <p:cNvPr id="1149" name="Google Shape;1149;p71"/>
          <p:cNvSpPr txBox="1"/>
          <p:nvPr>
            <p:ph idx="4294967295" type="subTitle"/>
          </p:nvPr>
        </p:nvSpPr>
        <p:spPr>
          <a:xfrm>
            <a:off x="4632552" y="2318660"/>
            <a:ext cx="1837800" cy="37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Feedback</a:t>
            </a:r>
            <a:endParaRPr b="1" sz="21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50" name="Google Shape;1150;p71"/>
          <p:cNvSpPr txBox="1"/>
          <p:nvPr>
            <p:ph idx="4294967295" type="subTitle"/>
          </p:nvPr>
        </p:nvSpPr>
        <p:spPr>
          <a:xfrm>
            <a:off x="6589969" y="3322292"/>
            <a:ext cx="1840800" cy="54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Work on previous results.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Get new ones.</a:t>
            </a:r>
            <a:endParaRPr/>
          </a:p>
        </p:txBody>
      </p:sp>
      <p:sp>
        <p:nvSpPr>
          <p:cNvPr id="1151" name="Google Shape;1151;p71"/>
          <p:cNvSpPr txBox="1"/>
          <p:nvPr>
            <p:ph idx="4294967295" type="subTitle"/>
          </p:nvPr>
        </p:nvSpPr>
        <p:spPr>
          <a:xfrm>
            <a:off x="6591469" y="2907792"/>
            <a:ext cx="1837800" cy="37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1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Increment</a:t>
            </a:r>
            <a:endParaRPr b="1" sz="21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52" name="Google Shape;1152;p71"/>
          <p:cNvSpPr/>
          <p:nvPr/>
        </p:nvSpPr>
        <p:spPr>
          <a:xfrm>
            <a:off x="7075969" y="2100950"/>
            <a:ext cx="868800" cy="484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3" name="Google Shape;1153;p71"/>
          <p:cNvCxnSpPr>
            <a:stCxn id="1147" idx="6"/>
            <a:endCxn id="1152" idx="2"/>
          </p:cNvCxnSpPr>
          <p:nvPr/>
        </p:nvCxnSpPr>
        <p:spPr>
          <a:xfrm flipH="1" rot="10800000">
            <a:off x="5982255" y="2343100"/>
            <a:ext cx="1093800" cy="6930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accent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154" name="Google Shape;1154;p71"/>
          <p:cNvCxnSpPr>
            <a:stCxn id="1147" idx="2"/>
            <a:endCxn id="1145" idx="6"/>
          </p:cNvCxnSpPr>
          <p:nvPr/>
        </p:nvCxnSpPr>
        <p:spPr>
          <a:xfrm rot="10800000">
            <a:off x="4024755" y="2377000"/>
            <a:ext cx="1088700" cy="6591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accent2"/>
            </a:solidFill>
            <a:prstDash val="dot"/>
            <a:round/>
            <a:headEnd len="med" w="med" type="none"/>
            <a:tailEnd len="med" w="med" type="none"/>
          </a:ln>
        </p:spPr>
      </p:cxnSp>
      <p:grpSp>
        <p:nvGrpSpPr>
          <p:cNvPr id="1155" name="Google Shape;1155;p71"/>
          <p:cNvGrpSpPr/>
          <p:nvPr/>
        </p:nvGrpSpPr>
        <p:grpSpPr>
          <a:xfrm>
            <a:off x="5418252" y="2906321"/>
            <a:ext cx="259205" cy="259575"/>
            <a:chOff x="2998500" y="2940325"/>
            <a:chExt cx="157850" cy="158075"/>
          </a:xfrm>
        </p:grpSpPr>
        <p:sp>
          <p:nvSpPr>
            <p:cNvPr id="1156" name="Google Shape;1156;p71"/>
            <p:cNvSpPr/>
            <p:nvPr/>
          </p:nvSpPr>
          <p:spPr>
            <a:xfrm>
              <a:off x="3072925" y="2997075"/>
              <a:ext cx="9200" cy="46300"/>
            </a:xfrm>
            <a:custGeom>
              <a:rect b="b" l="l" r="r" t="t"/>
              <a:pathLst>
                <a:path extrusionOk="0" h="1852" w="368">
                  <a:moveTo>
                    <a:pt x="1" y="1"/>
                  </a:moveTo>
                  <a:lnTo>
                    <a:pt x="1" y="1852"/>
                  </a:lnTo>
                  <a:cubicBezTo>
                    <a:pt x="62" y="1843"/>
                    <a:pt x="123" y="1843"/>
                    <a:pt x="184" y="1843"/>
                  </a:cubicBezTo>
                  <a:cubicBezTo>
                    <a:pt x="245" y="1843"/>
                    <a:pt x="307" y="1843"/>
                    <a:pt x="368" y="1852"/>
                  </a:cubicBezTo>
                  <a:lnTo>
                    <a:pt x="368" y="1"/>
                  </a:lnTo>
                  <a:cubicBezTo>
                    <a:pt x="315" y="10"/>
                    <a:pt x="245" y="18"/>
                    <a:pt x="184" y="18"/>
                  </a:cubicBezTo>
                  <a:cubicBezTo>
                    <a:pt x="123" y="18"/>
                    <a:pt x="62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1"/>
            <p:cNvSpPr/>
            <p:nvPr/>
          </p:nvSpPr>
          <p:spPr>
            <a:xfrm>
              <a:off x="2998500" y="3036825"/>
              <a:ext cx="46300" cy="28175"/>
            </a:xfrm>
            <a:custGeom>
              <a:rect b="b" l="l" r="r" t="t"/>
              <a:pathLst>
                <a:path extrusionOk="0" h="1127" w="1852">
                  <a:moveTo>
                    <a:pt x="193" y="0"/>
                  </a:moveTo>
                  <a:cubicBezTo>
                    <a:pt x="105" y="0"/>
                    <a:pt x="27" y="70"/>
                    <a:pt x="9" y="157"/>
                  </a:cubicBezTo>
                  <a:cubicBezTo>
                    <a:pt x="0" y="201"/>
                    <a:pt x="0" y="245"/>
                    <a:pt x="0" y="297"/>
                  </a:cubicBezTo>
                  <a:cubicBezTo>
                    <a:pt x="0" y="760"/>
                    <a:pt x="367" y="1126"/>
                    <a:pt x="830" y="1126"/>
                  </a:cubicBezTo>
                  <a:lnTo>
                    <a:pt x="1022" y="1126"/>
                  </a:lnTo>
                  <a:cubicBezTo>
                    <a:pt x="1485" y="1126"/>
                    <a:pt x="1852" y="751"/>
                    <a:pt x="1852" y="297"/>
                  </a:cubicBezTo>
                  <a:cubicBezTo>
                    <a:pt x="1852" y="253"/>
                    <a:pt x="1852" y="201"/>
                    <a:pt x="1843" y="157"/>
                  </a:cubicBezTo>
                  <a:cubicBezTo>
                    <a:pt x="1825" y="70"/>
                    <a:pt x="1756" y="0"/>
                    <a:pt x="1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1"/>
            <p:cNvSpPr/>
            <p:nvPr/>
          </p:nvSpPr>
          <p:spPr>
            <a:xfrm>
              <a:off x="3110050" y="3036825"/>
              <a:ext cx="46300" cy="28175"/>
            </a:xfrm>
            <a:custGeom>
              <a:rect b="b" l="l" r="r" t="t"/>
              <a:pathLst>
                <a:path extrusionOk="0" h="1127" w="1852">
                  <a:moveTo>
                    <a:pt x="192" y="0"/>
                  </a:moveTo>
                  <a:cubicBezTo>
                    <a:pt x="105" y="0"/>
                    <a:pt x="35" y="70"/>
                    <a:pt x="9" y="157"/>
                  </a:cubicBezTo>
                  <a:cubicBezTo>
                    <a:pt x="0" y="201"/>
                    <a:pt x="0" y="245"/>
                    <a:pt x="0" y="297"/>
                  </a:cubicBezTo>
                  <a:cubicBezTo>
                    <a:pt x="0" y="751"/>
                    <a:pt x="367" y="1126"/>
                    <a:pt x="830" y="1126"/>
                  </a:cubicBezTo>
                  <a:lnTo>
                    <a:pt x="1022" y="1126"/>
                  </a:lnTo>
                  <a:cubicBezTo>
                    <a:pt x="1485" y="1126"/>
                    <a:pt x="1851" y="751"/>
                    <a:pt x="1851" y="297"/>
                  </a:cubicBezTo>
                  <a:cubicBezTo>
                    <a:pt x="1851" y="253"/>
                    <a:pt x="1851" y="201"/>
                    <a:pt x="1843" y="157"/>
                  </a:cubicBezTo>
                  <a:cubicBezTo>
                    <a:pt x="1834" y="70"/>
                    <a:pt x="1755" y="0"/>
                    <a:pt x="1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1"/>
            <p:cNvSpPr/>
            <p:nvPr/>
          </p:nvSpPr>
          <p:spPr>
            <a:xfrm>
              <a:off x="3072925" y="2940325"/>
              <a:ext cx="9200" cy="11150"/>
            </a:xfrm>
            <a:custGeom>
              <a:rect b="b" l="l" r="r" t="t"/>
              <a:pathLst>
                <a:path extrusionOk="0" h="446" w="368">
                  <a:moveTo>
                    <a:pt x="184" y="1"/>
                  </a:moveTo>
                  <a:cubicBezTo>
                    <a:pt x="88" y="1"/>
                    <a:pt x="1" y="88"/>
                    <a:pt x="1" y="184"/>
                  </a:cubicBezTo>
                  <a:lnTo>
                    <a:pt x="1" y="446"/>
                  </a:lnTo>
                  <a:cubicBezTo>
                    <a:pt x="53" y="437"/>
                    <a:pt x="123" y="429"/>
                    <a:pt x="184" y="429"/>
                  </a:cubicBezTo>
                  <a:cubicBezTo>
                    <a:pt x="245" y="429"/>
                    <a:pt x="307" y="437"/>
                    <a:pt x="368" y="446"/>
                  </a:cubicBezTo>
                  <a:lnTo>
                    <a:pt x="368" y="184"/>
                  </a:lnTo>
                  <a:cubicBezTo>
                    <a:pt x="368" y="88"/>
                    <a:pt x="280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71"/>
            <p:cNvSpPr/>
            <p:nvPr/>
          </p:nvSpPr>
          <p:spPr>
            <a:xfrm>
              <a:off x="3058750" y="3052100"/>
              <a:ext cx="37575" cy="13550"/>
            </a:xfrm>
            <a:custGeom>
              <a:rect b="b" l="l" r="r" t="t"/>
              <a:pathLst>
                <a:path extrusionOk="0" h="542" w="1503">
                  <a:moveTo>
                    <a:pt x="751" y="0"/>
                  </a:moveTo>
                  <a:cubicBezTo>
                    <a:pt x="402" y="0"/>
                    <a:pt x="105" y="236"/>
                    <a:pt x="0" y="542"/>
                  </a:cubicBezTo>
                  <a:lnTo>
                    <a:pt x="1502" y="542"/>
                  </a:lnTo>
                  <a:cubicBezTo>
                    <a:pt x="1397" y="236"/>
                    <a:pt x="1101" y="0"/>
                    <a:pt x="7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71"/>
            <p:cNvSpPr/>
            <p:nvPr/>
          </p:nvSpPr>
          <p:spPr>
            <a:xfrm>
              <a:off x="3026225" y="3074800"/>
              <a:ext cx="102175" cy="23600"/>
            </a:xfrm>
            <a:custGeom>
              <a:rect b="b" l="l" r="r" t="t"/>
              <a:pathLst>
                <a:path extrusionOk="0" h="944" w="4087">
                  <a:moveTo>
                    <a:pt x="970" y="0"/>
                  </a:moveTo>
                  <a:cubicBezTo>
                    <a:pt x="926" y="35"/>
                    <a:pt x="227" y="515"/>
                    <a:pt x="96" y="603"/>
                  </a:cubicBezTo>
                  <a:cubicBezTo>
                    <a:pt x="35" y="646"/>
                    <a:pt x="0" y="734"/>
                    <a:pt x="18" y="812"/>
                  </a:cubicBezTo>
                  <a:cubicBezTo>
                    <a:pt x="44" y="882"/>
                    <a:pt x="123" y="943"/>
                    <a:pt x="192" y="943"/>
                  </a:cubicBezTo>
                  <a:lnTo>
                    <a:pt x="3860" y="943"/>
                  </a:lnTo>
                  <a:cubicBezTo>
                    <a:pt x="3938" y="943"/>
                    <a:pt x="4017" y="882"/>
                    <a:pt x="4043" y="812"/>
                  </a:cubicBezTo>
                  <a:cubicBezTo>
                    <a:pt x="4087" y="734"/>
                    <a:pt x="4061" y="646"/>
                    <a:pt x="3982" y="603"/>
                  </a:cubicBezTo>
                  <a:cubicBezTo>
                    <a:pt x="3895" y="533"/>
                    <a:pt x="3152" y="35"/>
                    <a:pt x="3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71"/>
            <p:cNvSpPr/>
            <p:nvPr/>
          </p:nvSpPr>
          <p:spPr>
            <a:xfrm>
              <a:off x="3004600" y="2960400"/>
              <a:ext cx="145850" cy="67275"/>
            </a:xfrm>
            <a:custGeom>
              <a:rect b="b" l="l" r="r" t="t"/>
              <a:pathLst>
                <a:path extrusionOk="0" h="2691" w="5834">
                  <a:moveTo>
                    <a:pt x="2917" y="1"/>
                  </a:moveTo>
                  <a:cubicBezTo>
                    <a:pt x="2655" y="1"/>
                    <a:pt x="2437" y="176"/>
                    <a:pt x="2385" y="420"/>
                  </a:cubicBezTo>
                  <a:cubicBezTo>
                    <a:pt x="2000" y="525"/>
                    <a:pt x="1835" y="769"/>
                    <a:pt x="1686" y="970"/>
                  </a:cubicBezTo>
                  <a:cubicBezTo>
                    <a:pt x="1503" y="1250"/>
                    <a:pt x="1346" y="1450"/>
                    <a:pt x="691" y="1450"/>
                  </a:cubicBezTo>
                  <a:cubicBezTo>
                    <a:pt x="656" y="1450"/>
                    <a:pt x="630" y="1468"/>
                    <a:pt x="595" y="1485"/>
                  </a:cubicBezTo>
                  <a:cubicBezTo>
                    <a:pt x="560" y="1512"/>
                    <a:pt x="542" y="1529"/>
                    <a:pt x="525" y="1564"/>
                  </a:cubicBezTo>
                  <a:lnTo>
                    <a:pt x="1" y="2690"/>
                  </a:lnTo>
                  <a:lnTo>
                    <a:pt x="411" y="2690"/>
                  </a:lnTo>
                  <a:lnTo>
                    <a:pt x="691" y="2088"/>
                  </a:lnTo>
                  <a:lnTo>
                    <a:pt x="961" y="2690"/>
                  </a:lnTo>
                  <a:lnTo>
                    <a:pt x="1372" y="2690"/>
                  </a:lnTo>
                  <a:lnTo>
                    <a:pt x="979" y="1817"/>
                  </a:lnTo>
                  <a:cubicBezTo>
                    <a:pt x="1215" y="1791"/>
                    <a:pt x="1415" y="1730"/>
                    <a:pt x="1573" y="1616"/>
                  </a:cubicBezTo>
                  <a:cubicBezTo>
                    <a:pt x="1773" y="1485"/>
                    <a:pt x="1896" y="1328"/>
                    <a:pt x="1992" y="1180"/>
                  </a:cubicBezTo>
                  <a:cubicBezTo>
                    <a:pt x="2114" y="1023"/>
                    <a:pt x="2210" y="874"/>
                    <a:pt x="2420" y="787"/>
                  </a:cubicBezTo>
                  <a:cubicBezTo>
                    <a:pt x="2507" y="979"/>
                    <a:pt x="2699" y="1110"/>
                    <a:pt x="2917" y="1110"/>
                  </a:cubicBezTo>
                  <a:cubicBezTo>
                    <a:pt x="3144" y="1110"/>
                    <a:pt x="3336" y="970"/>
                    <a:pt x="3424" y="778"/>
                  </a:cubicBezTo>
                  <a:cubicBezTo>
                    <a:pt x="3651" y="857"/>
                    <a:pt x="3747" y="1005"/>
                    <a:pt x="3869" y="1180"/>
                  </a:cubicBezTo>
                  <a:cubicBezTo>
                    <a:pt x="3965" y="1328"/>
                    <a:pt x="4087" y="1503"/>
                    <a:pt x="4279" y="1616"/>
                  </a:cubicBezTo>
                  <a:cubicBezTo>
                    <a:pt x="4445" y="1721"/>
                    <a:pt x="4646" y="1782"/>
                    <a:pt x="4873" y="1808"/>
                  </a:cubicBezTo>
                  <a:lnTo>
                    <a:pt x="4471" y="2690"/>
                  </a:lnTo>
                  <a:lnTo>
                    <a:pt x="4873" y="2690"/>
                  </a:lnTo>
                  <a:lnTo>
                    <a:pt x="5153" y="2088"/>
                  </a:lnTo>
                  <a:lnTo>
                    <a:pt x="5432" y="2690"/>
                  </a:lnTo>
                  <a:lnTo>
                    <a:pt x="5834" y="2690"/>
                  </a:lnTo>
                  <a:lnTo>
                    <a:pt x="5327" y="1573"/>
                  </a:lnTo>
                  <a:cubicBezTo>
                    <a:pt x="5318" y="1555"/>
                    <a:pt x="5310" y="1529"/>
                    <a:pt x="5301" y="1520"/>
                  </a:cubicBezTo>
                  <a:cubicBezTo>
                    <a:pt x="5284" y="1503"/>
                    <a:pt x="5266" y="1485"/>
                    <a:pt x="5240" y="1477"/>
                  </a:cubicBezTo>
                  <a:cubicBezTo>
                    <a:pt x="5222" y="1468"/>
                    <a:pt x="5187" y="1459"/>
                    <a:pt x="5170" y="1459"/>
                  </a:cubicBezTo>
                  <a:cubicBezTo>
                    <a:pt x="4515" y="1459"/>
                    <a:pt x="4367" y="1241"/>
                    <a:pt x="4175" y="979"/>
                  </a:cubicBezTo>
                  <a:cubicBezTo>
                    <a:pt x="4017" y="761"/>
                    <a:pt x="3860" y="516"/>
                    <a:pt x="3450" y="411"/>
                  </a:cubicBezTo>
                  <a:cubicBezTo>
                    <a:pt x="3389" y="176"/>
                    <a:pt x="3170" y="1"/>
                    <a:pt x="29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" name="Google Shape;1163;p71"/>
          <p:cNvGrpSpPr/>
          <p:nvPr/>
        </p:nvGrpSpPr>
        <p:grpSpPr>
          <a:xfrm>
            <a:off x="3462980" y="2247508"/>
            <a:ext cx="254936" cy="259000"/>
            <a:chOff x="2881050" y="3206650"/>
            <a:chExt cx="155250" cy="157725"/>
          </a:xfrm>
        </p:grpSpPr>
        <p:sp>
          <p:nvSpPr>
            <p:cNvPr id="1164" name="Google Shape;1164;p71"/>
            <p:cNvSpPr/>
            <p:nvPr/>
          </p:nvSpPr>
          <p:spPr>
            <a:xfrm>
              <a:off x="2907475" y="3243750"/>
              <a:ext cx="9400" cy="12475"/>
            </a:xfrm>
            <a:custGeom>
              <a:rect b="b" l="l" r="r" t="t"/>
              <a:pathLst>
                <a:path extrusionOk="0" h="499" w="376">
                  <a:moveTo>
                    <a:pt x="0" y="1"/>
                  </a:moveTo>
                  <a:lnTo>
                    <a:pt x="0" y="498"/>
                  </a:lnTo>
                  <a:lnTo>
                    <a:pt x="131" y="455"/>
                  </a:lnTo>
                  <a:cubicBezTo>
                    <a:pt x="158" y="446"/>
                    <a:pt x="175" y="446"/>
                    <a:pt x="192" y="446"/>
                  </a:cubicBezTo>
                  <a:cubicBezTo>
                    <a:pt x="210" y="446"/>
                    <a:pt x="236" y="446"/>
                    <a:pt x="245" y="455"/>
                  </a:cubicBezTo>
                  <a:lnTo>
                    <a:pt x="376" y="498"/>
                  </a:lnTo>
                  <a:lnTo>
                    <a:pt x="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71"/>
            <p:cNvSpPr/>
            <p:nvPr/>
          </p:nvSpPr>
          <p:spPr>
            <a:xfrm>
              <a:off x="2881050" y="3206650"/>
              <a:ext cx="110050" cy="27750"/>
            </a:xfrm>
            <a:custGeom>
              <a:rect b="b" l="l" r="r" t="t"/>
              <a:pathLst>
                <a:path extrusionOk="0" h="1110" w="4402">
                  <a:moveTo>
                    <a:pt x="534" y="0"/>
                  </a:moveTo>
                  <a:cubicBezTo>
                    <a:pt x="394" y="0"/>
                    <a:pt x="254" y="61"/>
                    <a:pt x="158" y="166"/>
                  </a:cubicBezTo>
                  <a:cubicBezTo>
                    <a:pt x="53" y="262"/>
                    <a:pt x="1" y="402"/>
                    <a:pt x="1" y="559"/>
                  </a:cubicBezTo>
                  <a:cubicBezTo>
                    <a:pt x="1" y="707"/>
                    <a:pt x="53" y="838"/>
                    <a:pt x="158" y="943"/>
                  </a:cubicBezTo>
                  <a:cubicBezTo>
                    <a:pt x="254" y="1048"/>
                    <a:pt x="394" y="1109"/>
                    <a:pt x="534" y="1109"/>
                  </a:cubicBezTo>
                  <a:lnTo>
                    <a:pt x="4201" y="1109"/>
                  </a:lnTo>
                  <a:cubicBezTo>
                    <a:pt x="4262" y="1109"/>
                    <a:pt x="4314" y="1092"/>
                    <a:pt x="4349" y="1048"/>
                  </a:cubicBezTo>
                  <a:cubicBezTo>
                    <a:pt x="4402" y="978"/>
                    <a:pt x="4402" y="882"/>
                    <a:pt x="4349" y="821"/>
                  </a:cubicBezTo>
                  <a:cubicBezTo>
                    <a:pt x="4262" y="707"/>
                    <a:pt x="4227" y="629"/>
                    <a:pt x="4227" y="559"/>
                  </a:cubicBezTo>
                  <a:cubicBezTo>
                    <a:pt x="4227" y="489"/>
                    <a:pt x="4271" y="402"/>
                    <a:pt x="4349" y="288"/>
                  </a:cubicBezTo>
                  <a:cubicBezTo>
                    <a:pt x="4402" y="227"/>
                    <a:pt x="4402" y="131"/>
                    <a:pt x="4349" y="61"/>
                  </a:cubicBezTo>
                  <a:cubicBezTo>
                    <a:pt x="4314" y="18"/>
                    <a:pt x="4262" y="0"/>
                    <a:pt x="4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71"/>
            <p:cNvSpPr/>
            <p:nvPr/>
          </p:nvSpPr>
          <p:spPr>
            <a:xfrm>
              <a:off x="2881275" y="3239375"/>
              <a:ext cx="109825" cy="105700"/>
            </a:xfrm>
            <a:custGeom>
              <a:rect b="b" l="l" r="r" t="t"/>
              <a:pathLst>
                <a:path extrusionOk="0" h="4228" w="4393">
                  <a:moveTo>
                    <a:pt x="1" y="1"/>
                  </a:moveTo>
                  <a:lnTo>
                    <a:pt x="1" y="3747"/>
                  </a:lnTo>
                  <a:cubicBezTo>
                    <a:pt x="1" y="4009"/>
                    <a:pt x="236" y="4227"/>
                    <a:pt x="507" y="4227"/>
                  </a:cubicBezTo>
                  <a:lnTo>
                    <a:pt x="2445" y="4227"/>
                  </a:lnTo>
                  <a:cubicBezTo>
                    <a:pt x="2271" y="3921"/>
                    <a:pt x="2175" y="3555"/>
                    <a:pt x="2175" y="3188"/>
                  </a:cubicBezTo>
                  <a:lnTo>
                    <a:pt x="2184" y="2900"/>
                  </a:lnTo>
                  <a:cubicBezTo>
                    <a:pt x="2184" y="2507"/>
                    <a:pt x="2507" y="2184"/>
                    <a:pt x="2908" y="2175"/>
                  </a:cubicBezTo>
                  <a:lnTo>
                    <a:pt x="2908" y="1485"/>
                  </a:lnTo>
                  <a:cubicBezTo>
                    <a:pt x="2908" y="1110"/>
                    <a:pt x="3179" y="787"/>
                    <a:pt x="3554" y="743"/>
                  </a:cubicBezTo>
                  <a:cubicBezTo>
                    <a:pt x="3585" y="739"/>
                    <a:pt x="3613" y="737"/>
                    <a:pt x="3643" y="737"/>
                  </a:cubicBezTo>
                  <a:cubicBezTo>
                    <a:pt x="3672" y="737"/>
                    <a:pt x="3703" y="739"/>
                    <a:pt x="3738" y="743"/>
                  </a:cubicBezTo>
                  <a:cubicBezTo>
                    <a:pt x="3851" y="516"/>
                    <a:pt x="4104" y="359"/>
                    <a:pt x="4393" y="359"/>
                  </a:cubicBezTo>
                  <a:lnTo>
                    <a:pt x="4393" y="149"/>
                  </a:lnTo>
                  <a:cubicBezTo>
                    <a:pt x="4340" y="176"/>
                    <a:pt x="4270" y="184"/>
                    <a:pt x="4209" y="184"/>
                  </a:cubicBezTo>
                  <a:lnTo>
                    <a:pt x="1817" y="184"/>
                  </a:lnTo>
                  <a:lnTo>
                    <a:pt x="1817" y="944"/>
                  </a:lnTo>
                  <a:cubicBezTo>
                    <a:pt x="1817" y="1005"/>
                    <a:pt x="1782" y="1066"/>
                    <a:pt x="1738" y="1101"/>
                  </a:cubicBezTo>
                  <a:cubicBezTo>
                    <a:pt x="1703" y="1127"/>
                    <a:pt x="1677" y="1136"/>
                    <a:pt x="1633" y="1136"/>
                  </a:cubicBezTo>
                  <a:cubicBezTo>
                    <a:pt x="1607" y="1136"/>
                    <a:pt x="1590" y="1136"/>
                    <a:pt x="1572" y="1127"/>
                  </a:cubicBezTo>
                  <a:lnTo>
                    <a:pt x="1258" y="1023"/>
                  </a:lnTo>
                  <a:lnTo>
                    <a:pt x="944" y="1127"/>
                  </a:lnTo>
                  <a:cubicBezTo>
                    <a:pt x="926" y="1131"/>
                    <a:pt x="907" y="1134"/>
                    <a:pt x="889" y="1134"/>
                  </a:cubicBezTo>
                  <a:cubicBezTo>
                    <a:pt x="827" y="1134"/>
                    <a:pt x="766" y="1109"/>
                    <a:pt x="725" y="1049"/>
                  </a:cubicBezTo>
                  <a:cubicBezTo>
                    <a:pt x="699" y="1014"/>
                    <a:pt x="690" y="979"/>
                    <a:pt x="690" y="935"/>
                  </a:cubicBezTo>
                  <a:lnTo>
                    <a:pt x="690" y="176"/>
                  </a:lnTo>
                  <a:lnTo>
                    <a:pt x="542" y="176"/>
                  </a:lnTo>
                  <a:cubicBezTo>
                    <a:pt x="341" y="176"/>
                    <a:pt x="158" y="10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71"/>
            <p:cNvSpPr/>
            <p:nvPr/>
          </p:nvSpPr>
          <p:spPr>
            <a:xfrm>
              <a:off x="2945225" y="3257475"/>
              <a:ext cx="91075" cy="106900"/>
            </a:xfrm>
            <a:custGeom>
              <a:rect b="b" l="l" r="r" t="t"/>
              <a:pathLst>
                <a:path extrusionOk="0" h="4276" w="3643">
                  <a:moveTo>
                    <a:pt x="1837" y="0"/>
                  </a:moveTo>
                  <a:cubicBezTo>
                    <a:pt x="1617" y="0"/>
                    <a:pt x="1450" y="169"/>
                    <a:pt x="1450" y="377"/>
                  </a:cubicBezTo>
                  <a:lnTo>
                    <a:pt x="1450" y="761"/>
                  </a:lnTo>
                  <a:cubicBezTo>
                    <a:pt x="1450" y="553"/>
                    <a:pt x="1268" y="385"/>
                    <a:pt x="1061" y="385"/>
                  </a:cubicBezTo>
                  <a:cubicBezTo>
                    <a:pt x="1051" y="385"/>
                    <a:pt x="1041" y="385"/>
                    <a:pt x="1031" y="386"/>
                  </a:cubicBezTo>
                  <a:cubicBezTo>
                    <a:pt x="848" y="412"/>
                    <a:pt x="708" y="578"/>
                    <a:pt x="708" y="761"/>
                  </a:cubicBezTo>
                  <a:lnTo>
                    <a:pt x="708" y="2036"/>
                  </a:lnTo>
                  <a:cubicBezTo>
                    <a:pt x="656" y="1905"/>
                    <a:pt x="525" y="1809"/>
                    <a:pt x="368" y="1809"/>
                  </a:cubicBezTo>
                  <a:cubicBezTo>
                    <a:pt x="158" y="1809"/>
                    <a:pt x="1" y="1984"/>
                    <a:pt x="1" y="2176"/>
                  </a:cubicBezTo>
                  <a:lnTo>
                    <a:pt x="1" y="2438"/>
                  </a:lnTo>
                  <a:cubicBezTo>
                    <a:pt x="1" y="3445"/>
                    <a:pt x="817" y="4275"/>
                    <a:pt x="1811" y="4275"/>
                  </a:cubicBezTo>
                  <a:cubicBezTo>
                    <a:pt x="1851" y="4275"/>
                    <a:pt x="1890" y="4274"/>
                    <a:pt x="1931" y="4271"/>
                  </a:cubicBezTo>
                  <a:cubicBezTo>
                    <a:pt x="2882" y="4219"/>
                    <a:pt x="3642" y="3424"/>
                    <a:pt x="3642" y="2464"/>
                  </a:cubicBezTo>
                  <a:lnTo>
                    <a:pt x="3642" y="1285"/>
                  </a:lnTo>
                  <a:cubicBezTo>
                    <a:pt x="3642" y="1076"/>
                    <a:pt x="3485" y="910"/>
                    <a:pt x="3275" y="910"/>
                  </a:cubicBezTo>
                  <a:cubicBezTo>
                    <a:pt x="3092" y="910"/>
                    <a:pt x="2935" y="1041"/>
                    <a:pt x="2900" y="1233"/>
                  </a:cubicBezTo>
                  <a:lnTo>
                    <a:pt x="2900" y="761"/>
                  </a:lnTo>
                  <a:cubicBezTo>
                    <a:pt x="2900" y="552"/>
                    <a:pt x="2743" y="386"/>
                    <a:pt x="2542" y="386"/>
                  </a:cubicBezTo>
                  <a:cubicBezTo>
                    <a:pt x="2376" y="386"/>
                    <a:pt x="2236" y="499"/>
                    <a:pt x="2193" y="639"/>
                  </a:cubicBezTo>
                  <a:lnTo>
                    <a:pt x="2193" y="377"/>
                  </a:lnTo>
                  <a:cubicBezTo>
                    <a:pt x="2193" y="194"/>
                    <a:pt x="2053" y="28"/>
                    <a:pt x="1870" y="2"/>
                  </a:cubicBezTo>
                  <a:cubicBezTo>
                    <a:pt x="1859" y="1"/>
                    <a:pt x="1848" y="0"/>
                    <a:pt x="1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" name="Google Shape;1168;p71"/>
          <p:cNvGrpSpPr/>
          <p:nvPr/>
        </p:nvGrpSpPr>
        <p:grpSpPr>
          <a:xfrm>
            <a:off x="1502230" y="2950291"/>
            <a:ext cx="262777" cy="239213"/>
            <a:chOff x="3943700" y="4172100"/>
            <a:chExt cx="160025" cy="145675"/>
          </a:xfrm>
        </p:grpSpPr>
        <p:sp>
          <p:nvSpPr>
            <p:cNvPr id="1169" name="Google Shape;1169;p71"/>
            <p:cNvSpPr/>
            <p:nvPr/>
          </p:nvSpPr>
          <p:spPr>
            <a:xfrm>
              <a:off x="4014625" y="4249425"/>
              <a:ext cx="18375" cy="31450"/>
            </a:xfrm>
            <a:custGeom>
              <a:rect b="b" l="l" r="r" t="t"/>
              <a:pathLst>
                <a:path extrusionOk="0" h="1258" w="735">
                  <a:moveTo>
                    <a:pt x="1" y="0"/>
                  </a:moveTo>
                  <a:cubicBezTo>
                    <a:pt x="10" y="349"/>
                    <a:pt x="62" y="672"/>
                    <a:pt x="149" y="908"/>
                  </a:cubicBezTo>
                  <a:cubicBezTo>
                    <a:pt x="245" y="1205"/>
                    <a:pt x="341" y="1257"/>
                    <a:pt x="368" y="1257"/>
                  </a:cubicBezTo>
                  <a:cubicBezTo>
                    <a:pt x="394" y="1257"/>
                    <a:pt x="490" y="1196"/>
                    <a:pt x="586" y="908"/>
                  </a:cubicBezTo>
                  <a:cubicBezTo>
                    <a:pt x="673" y="655"/>
                    <a:pt x="717" y="341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71"/>
            <p:cNvSpPr/>
            <p:nvPr/>
          </p:nvSpPr>
          <p:spPr>
            <a:xfrm>
              <a:off x="4014625" y="4208825"/>
              <a:ext cx="18375" cy="31450"/>
            </a:xfrm>
            <a:custGeom>
              <a:rect b="b" l="l" r="r" t="t"/>
              <a:pathLst>
                <a:path extrusionOk="0" h="1258" w="735">
                  <a:moveTo>
                    <a:pt x="368" y="0"/>
                  </a:moveTo>
                  <a:cubicBezTo>
                    <a:pt x="341" y="0"/>
                    <a:pt x="245" y="70"/>
                    <a:pt x="149" y="349"/>
                  </a:cubicBezTo>
                  <a:cubicBezTo>
                    <a:pt x="62" y="603"/>
                    <a:pt x="18" y="917"/>
                    <a:pt x="1" y="1257"/>
                  </a:cubicBezTo>
                  <a:lnTo>
                    <a:pt x="734" y="1257"/>
                  </a:lnTo>
                  <a:cubicBezTo>
                    <a:pt x="726" y="917"/>
                    <a:pt x="673" y="603"/>
                    <a:pt x="586" y="349"/>
                  </a:cubicBezTo>
                  <a:cubicBezTo>
                    <a:pt x="490" y="70"/>
                    <a:pt x="376" y="0"/>
                    <a:pt x="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71"/>
            <p:cNvSpPr/>
            <p:nvPr/>
          </p:nvSpPr>
          <p:spPr>
            <a:xfrm>
              <a:off x="4033200" y="4205100"/>
              <a:ext cx="31225" cy="35175"/>
            </a:xfrm>
            <a:custGeom>
              <a:rect b="b" l="l" r="r" t="t"/>
              <a:pathLst>
                <a:path extrusionOk="0" h="1407" w="1249">
                  <a:moveTo>
                    <a:pt x="0" y="1"/>
                  </a:moveTo>
                  <a:lnTo>
                    <a:pt x="0" y="1"/>
                  </a:lnTo>
                  <a:cubicBezTo>
                    <a:pt x="61" y="88"/>
                    <a:pt x="131" y="219"/>
                    <a:pt x="192" y="376"/>
                  </a:cubicBezTo>
                  <a:cubicBezTo>
                    <a:pt x="288" y="664"/>
                    <a:pt x="349" y="1022"/>
                    <a:pt x="358" y="1406"/>
                  </a:cubicBezTo>
                  <a:lnTo>
                    <a:pt x="1249" y="1406"/>
                  </a:lnTo>
                  <a:cubicBezTo>
                    <a:pt x="1179" y="717"/>
                    <a:pt x="664" y="149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71"/>
            <p:cNvSpPr/>
            <p:nvPr/>
          </p:nvSpPr>
          <p:spPr>
            <a:xfrm>
              <a:off x="4032750" y="4249425"/>
              <a:ext cx="31675" cy="35375"/>
            </a:xfrm>
            <a:custGeom>
              <a:rect b="b" l="l" r="r" t="t"/>
              <a:pathLst>
                <a:path extrusionOk="0" h="1415" w="1267">
                  <a:moveTo>
                    <a:pt x="376" y="0"/>
                  </a:moveTo>
                  <a:cubicBezTo>
                    <a:pt x="367" y="384"/>
                    <a:pt x="297" y="742"/>
                    <a:pt x="201" y="1030"/>
                  </a:cubicBezTo>
                  <a:cubicBezTo>
                    <a:pt x="149" y="1205"/>
                    <a:pt x="79" y="1327"/>
                    <a:pt x="1" y="1415"/>
                  </a:cubicBezTo>
                  <a:cubicBezTo>
                    <a:pt x="682" y="1257"/>
                    <a:pt x="1197" y="699"/>
                    <a:pt x="1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71"/>
            <p:cNvSpPr/>
            <p:nvPr/>
          </p:nvSpPr>
          <p:spPr>
            <a:xfrm>
              <a:off x="3982775" y="4249425"/>
              <a:ext cx="31450" cy="35375"/>
            </a:xfrm>
            <a:custGeom>
              <a:rect b="b" l="l" r="r" t="t"/>
              <a:pathLst>
                <a:path extrusionOk="0" h="1415" w="1258">
                  <a:moveTo>
                    <a:pt x="0" y="0"/>
                  </a:moveTo>
                  <a:cubicBezTo>
                    <a:pt x="79" y="690"/>
                    <a:pt x="594" y="1257"/>
                    <a:pt x="1257" y="1415"/>
                  </a:cubicBezTo>
                  <a:cubicBezTo>
                    <a:pt x="1196" y="1327"/>
                    <a:pt x="1126" y="1196"/>
                    <a:pt x="1065" y="1030"/>
                  </a:cubicBezTo>
                  <a:cubicBezTo>
                    <a:pt x="978" y="742"/>
                    <a:pt x="908" y="384"/>
                    <a:pt x="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71"/>
            <p:cNvSpPr/>
            <p:nvPr/>
          </p:nvSpPr>
          <p:spPr>
            <a:xfrm>
              <a:off x="3982775" y="4205100"/>
              <a:ext cx="31875" cy="35175"/>
            </a:xfrm>
            <a:custGeom>
              <a:rect b="b" l="l" r="r" t="t"/>
              <a:pathLst>
                <a:path extrusionOk="0" h="1407" w="1275">
                  <a:moveTo>
                    <a:pt x="1275" y="1"/>
                  </a:moveTo>
                  <a:cubicBezTo>
                    <a:pt x="594" y="149"/>
                    <a:pt x="79" y="717"/>
                    <a:pt x="0" y="1406"/>
                  </a:cubicBezTo>
                  <a:lnTo>
                    <a:pt x="899" y="1406"/>
                  </a:lnTo>
                  <a:cubicBezTo>
                    <a:pt x="908" y="1022"/>
                    <a:pt x="978" y="664"/>
                    <a:pt x="1074" y="376"/>
                  </a:cubicBezTo>
                  <a:cubicBezTo>
                    <a:pt x="1126" y="201"/>
                    <a:pt x="1196" y="88"/>
                    <a:pt x="1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71"/>
            <p:cNvSpPr/>
            <p:nvPr/>
          </p:nvSpPr>
          <p:spPr>
            <a:xfrm>
              <a:off x="4053050" y="4172100"/>
              <a:ext cx="30150" cy="38475"/>
            </a:xfrm>
            <a:custGeom>
              <a:rect b="b" l="l" r="r" t="t"/>
              <a:pathLst>
                <a:path extrusionOk="0" h="1539" w="1206">
                  <a:moveTo>
                    <a:pt x="387" y="1"/>
                  </a:moveTo>
                  <a:cubicBezTo>
                    <a:pt x="332" y="1"/>
                    <a:pt x="277" y="25"/>
                    <a:pt x="245" y="63"/>
                  </a:cubicBezTo>
                  <a:cubicBezTo>
                    <a:pt x="53" y="290"/>
                    <a:pt x="1" y="596"/>
                    <a:pt x="105" y="902"/>
                  </a:cubicBezTo>
                  <a:cubicBezTo>
                    <a:pt x="210" y="1190"/>
                    <a:pt x="455" y="1417"/>
                    <a:pt x="752" y="1521"/>
                  </a:cubicBezTo>
                  <a:cubicBezTo>
                    <a:pt x="778" y="1539"/>
                    <a:pt x="795" y="1539"/>
                    <a:pt x="821" y="1539"/>
                  </a:cubicBezTo>
                  <a:cubicBezTo>
                    <a:pt x="874" y="1539"/>
                    <a:pt x="917" y="1513"/>
                    <a:pt x="961" y="1469"/>
                  </a:cubicBezTo>
                  <a:cubicBezTo>
                    <a:pt x="1153" y="1242"/>
                    <a:pt x="1206" y="936"/>
                    <a:pt x="1101" y="631"/>
                  </a:cubicBezTo>
                  <a:cubicBezTo>
                    <a:pt x="987" y="343"/>
                    <a:pt x="752" y="116"/>
                    <a:pt x="446" y="11"/>
                  </a:cubicBezTo>
                  <a:cubicBezTo>
                    <a:pt x="427" y="4"/>
                    <a:pt x="407" y="1"/>
                    <a:pt x="3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71"/>
            <p:cNvSpPr/>
            <p:nvPr/>
          </p:nvSpPr>
          <p:spPr>
            <a:xfrm>
              <a:off x="4071600" y="4208350"/>
              <a:ext cx="27525" cy="39775"/>
            </a:xfrm>
            <a:custGeom>
              <a:rect b="b" l="l" r="r" t="t"/>
              <a:pathLst>
                <a:path extrusionOk="0" h="1591" w="1101">
                  <a:moveTo>
                    <a:pt x="653" y="0"/>
                  </a:moveTo>
                  <a:cubicBezTo>
                    <a:pt x="633" y="0"/>
                    <a:pt x="613" y="3"/>
                    <a:pt x="595" y="10"/>
                  </a:cubicBezTo>
                  <a:cubicBezTo>
                    <a:pt x="315" y="106"/>
                    <a:pt x="106" y="351"/>
                    <a:pt x="53" y="665"/>
                  </a:cubicBezTo>
                  <a:cubicBezTo>
                    <a:pt x="1" y="962"/>
                    <a:pt x="97" y="1285"/>
                    <a:pt x="306" y="1530"/>
                  </a:cubicBezTo>
                  <a:cubicBezTo>
                    <a:pt x="333" y="1573"/>
                    <a:pt x="394" y="1591"/>
                    <a:pt x="446" y="1591"/>
                  </a:cubicBezTo>
                  <a:cubicBezTo>
                    <a:pt x="464" y="1591"/>
                    <a:pt x="490" y="1591"/>
                    <a:pt x="498" y="1582"/>
                  </a:cubicBezTo>
                  <a:cubicBezTo>
                    <a:pt x="787" y="1486"/>
                    <a:pt x="987" y="1241"/>
                    <a:pt x="1049" y="927"/>
                  </a:cubicBezTo>
                  <a:cubicBezTo>
                    <a:pt x="1101" y="630"/>
                    <a:pt x="1005" y="307"/>
                    <a:pt x="795" y="63"/>
                  </a:cubicBezTo>
                  <a:cubicBezTo>
                    <a:pt x="763" y="24"/>
                    <a:pt x="708" y="0"/>
                    <a:pt x="6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71"/>
            <p:cNvSpPr/>
            <p:nvPr/>
          </p:nvSpPr>
          <p:spPr>
            <a:xfrm>
              <a:off x="4071825" y="4251775"/>
              <a:ext cx="31900" cy="33475"/>
            </a:xfrm>
            <a:custGeom>
              <a:rect b="b" l="l" r="r" t="t"/>
              <a:pathLst>
                <a:path extrusionOk="0" h="1339" w="1276">
                  <a:moveTo>
                    <a:pt x="907" y="0"/>
                  </a:moveTo>
                  <a:cubicBezTo>
                    <a:pt x="669" y="0"/>
                    <a:pt x="441" y="118"/>
                    <a:pt x="271" y="317"/>
                  </a:cubicBezTo>
                  <a:cubicBezTo>
                    <a:pt x="79" y="544"/>
                    <a:pt x="1" y="867"/>
                    <a:pt x="53" y="1190"/>
                  </a:cubicBezTo>
                  <a:cubicBezTo>
                    <a:pt x="70" y="1260"/>
                    <a:pt x="131" y="1321"/>
                    <a:pt x="201" y="1329"/>
                  </a:cubicBezTo>
                  <a:cubicBezTo>
                    <a:pt x="254" y="1338"/>
                    <a:pt x="306" y="1338"/>
                    <a:pt x="358" y="1338"/>
                  </a:cubicBezTo>
                  <a:cubicBezTo>
                    <a:pt x="603" y="1338"/>
                    <a:pt x="830" y="1233"/>
                    <a:pt x="996" y="1024"/>
                  </a:cubicBezTo>
                  <a:cubicBezTo>
                    <a:pt x="1188" y="805"/>
                    <a:pt x="1275" y="474"/>
                    <a:pt x="1214" y="159"/>
                  </a:cubicBezTo>
                  <a:cubicBezTo>
                    <a:pt x="1205" y="81"/>
                    <a:pt x="1136" y="28"/>
                    <a:pt x="1074" y="20"/>
                  </a:cubicBezTo>
                  <a:cubicBezTo>
                    <a:pt x="1019" y="7"/>
                    <a:pt x="963" y="0"/>
                    <a:pt x="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71"/>
            <p:cNvSpPr/>
            <p:nvPr/>
          </p:nvSpPr>
          <p:spPr>
            <a:xfrm>
              <a:off x="4047825" y="4290125"/>
              <a:ext cx="39075" cy="27650"/>
            </a:xfrm>
            <a:custGeom>
              <a:rect b="b" l="l" r="r" t="t"/>
              <a:pathLst>
                <a:path extrusionOk="0" h="1106" w="1563">
                  <a:moveTo>
                    <a:pt x="954" y="0"/>
                  </a:moveTo>
                  <a:cubicBezTo>
                    <a:pt x="854" y="0"/>
                    <a:pt x="750" y="19"/>
                    <a:pt x="646" y="57"/>
                  </a:cubicBezTo>
                  <a:cubicBezTo>
                    <a:pt x="358" y="162"/>
                    <a:pt x="131" y="407"/>
                    <a:pt x="17" y="712"/>
                  </a:cubicBezTo>
                  <a:cubicBezTo>
                    <a:pt x="0" y="773"/>
                    <a:pt x="17" y="861"/>
                    <a:pt x="79" y="904"/>
                  </a:cubicBezTo>
                  <a:cubicBezTo>
                    <a:pt x="227" y="1035"/>
                    <a:pt x="419" y="1105"/>
                    <a:pt x="603" y="1105"/>
                  </a:cubicBezTo>
                  <a:cubicBezTo>
                    <a:pt x="699" y="1105"/>
                    <a:pt x="803" y="1079"/>
                    <a:pt x="908" y="1053"/>
                  </a:cubicBezTo>
                  <a:cubicBezTo>
                    <a:pt x="1188" y="939"/>
                    <a:pt x="1415" y="703"/>
                    <a:pt x="1528" y="398"/>
                  </a:cubicBezTo>
                  <a:cubicBezTo>
                    <a:pt x="1563" y="319"/>
                    <a:pt x="1546" y="241"/>
                    <a:pt x="1484" y="197"/>
                  </a:cubicBezTo>
                  <a:cubicBezTo>
                    <a:pt x="1334" y="70"/>
                    <a:pt x="1150" y="0"/>
                    <a:pt x="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71"/>
            <p:cNvSpPr/>
            <p:nvPr/>
          </p:nvSpPr>
          <p:spPr>
            <a:xfrm>
              <a:off x="3964425" y="4172100"/>
              <a:ext cx="30150" cy="38475"/>
            </a:xfrm>
            <a:custGeom>
              <a:rect b="b" l="l" r="r" t="t"/>
              <a:pathLst>
                <a:path extrusionOk="0" h="1539" w="1206">
                  <a:moveTo>
                    <a:pt x="816" y="1"/>
                  </a:moveTo>
                  <a:cubicBezTo>
                    <a:pt x="798" y="1"/>
                    <a:pt x="779" y="4"/>
                    <a:pt x="760" y="11"/>
                  </a:cubicBezTo>
                  <a:cubicBezTo>
                    <a:pt x="455" y="116"/>
                    <a:pt x="219" y="343"/>
                    <a:pt x="105" y="631"/>
                  </a:cubicBezTo>
                  <a:cubicBezTo>
                    <a:pt x="1" y="928"/>
                    <a:pt x="53" y="1242"/>
                    <a:pt x="245" y="1469"/>
                  </a:cubicBezTo>
                  <a:cubicBezTo>
                    <a:pt x="280" y="1513"/>
                    <a:pt x="332" y="1539"/>
                    <a:pt x="376" y="1539"/>
                  </a:cubicBezTo>
                  <a:cubicBezTo>
                    <a:pt x="402" y="1539"/>
                    <a:pt x="420" y="1539"/>
                    <a:pt x="446" y="1521"/>
                  </a:cubicBezTo>
                  <a:cubicBezTo>
                    <a:pt x="751" y="1417"/>
                    <a:pt x="987" y="1190"/>
                    <a:pt x="1101" y="902"/>
                  </a:cubicBezTo>
                  <a:cubicBezTo>
                    <a:pt x="1206" y="605"/>
                    <a:pt x="1153" y="290"/>
                    <a:pt x="961" y="63"/>
                  </a:cubicBezTo>
                  <a:cubicBezTo>
                    <a:pt x="916" y="25"/>
                    <a:pt x="867" y="1"/>
                    <a:pt x="8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71"/>
            <p:cNvSpPr/>
            <p:nvPr/>
          </p:nvSpPr>
          <p:spPr>
            <a:xfrm>
              <a:off x="3948050" y="4208350"/>
              <a:ext cx="27525" cy="39775"/>
            </a:xfrm>
            <a:custGeom>
              <a:rect b="b" l="l" r="r" t="t"/>
              <a:pathLst>
                <a:path extrusionOk="0" h="1591" w="1101">
                  <a:moveTo>
                    <a:pt x="436" y="0"/>
                  </a:moveTo>
                  <a:cubicBezTo>
                    <a:pt x="380" y="0"/>
                    <a:pt x="330" y="24"/>
                    <a:pt x="298" y="63"/>
                  </a:cubicBezTo>
                  <a:cubicBezTo>
                    <a:pt x="97" y="307"/>
                    <a:pt x="1" y="630"/>
                    <a:pt x="53" y="927"/>
                  </a:cubicBezTo>
                  <a:cubicBezTo>
                    <a:pt x="114" y="1241"/>
                    <a:pt x="315" y="1495"/>
                    <a:pt x="594" y="1582"/>
                  </a:cubicBezTo>
                  <a:cubicBezTo>
                    <a:pt x="621" y="1591"/>
                    <a:pt x="638" y="1591"/>
                    <a:pt x="656" y="1591"/>
                  </a:cubicBezTo>
                  <a:cubicBezTo>
                    <a:pt x="708" y="1591"/>
                    <a:pt x="760" y="1573"/>
                    <a:pt x="795" y="1530"/>
                  </a:cubicBezTo>
                  <a:cubicBezTo>
                    <a:pt x="996" y="1285"/>
                    <a:pt x="1101" y="962"/>
                    <a:pt x="1040" y="665"/>
                  </a:cubicBezTo>
                  <a:cubicBezTo>
                    <a:pt x="987" y="342"/>
                    <a:pt x="778" y="106"/>
                    <a:pt x="498" y="10"/>
                  </a:cubicBezTo>
                  <a:cubicBezTo>
                    <a:pt x="477" y="3"/>
                    <a:pt x="45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71"/>
            <p:cNvSpPr/>
            <p:nvPr/>
          </p:nvSpPr>
          <p:spPr>
            <a:xfrm>
              <a:off x="3943700" y="4251775"/>
              <a:ext cx="32100" cy="33675"/>
            </a:xfrm>
            <a:custGeom>
              <a:rect b="b" l="l" r="r" t="t"/>
              <a:pathLst>
                <a:path extrusionOk="0" h="1347" w="1284">
                  <a:moveTo>
                    <a:pt x="368" y="0"/>
                  </a:moveTo>
                  <a:cubicBezTo>
                    <a:pt x="313" y="0"/>
                    <a:pt x="257" y="7"/>
                    <a:pt x="201" y="20"/>
                  </a:cubicBezTo>
                  <a:cubicBezTo>
                    <a:pt x="122" y="28"/>
                    <a:pt x="70" y="98"/>
                    <a:pt x="61" y="159"/>
                  </a:cubicBezTo>
                  <a:cubicBezTo>
                    <a:pt x="0" y="474"/>
                    <a:pt x="87" y="805"/>
                    <a:pt x="279" y="1033"/>
                  </a:cubicBezTo>
                  <a:cubicBezTo>
                    <a:pt x="445" y="1225"/>
                    <a:pt x="672" y="1347"/>
                    <a:pt x="908" y="1347"/>
                  </a:cubicBezTo>
                  <a:cubicBezTo>
                    <a:pt x="969" y="1347"/>
                    <a:pt x="1022" y="1338"/>
                    <a:pt x="1074" y="1329"/>
                  </a:cubicBezTo>
                  <a:cubicBezTo>
                    <a:pt x="1153" y="1321"/>
                    <a:pt x="1205" y="1251"/>
                    <a:pt x="1214" y="1190"/>
                  </a:cubicBezTo>
                  <a:cubicBezTo>
                    <a:pt x="1284" y="867"/>
                    <a:pt x="1196" y="544"/>
                    <a:pt x="995" y="317"/>
                  </a:cubicBezTo>
                  <a:cubicBezTo>
                    <a:pt x="832" y="118"/>
                    <a:pt x="606" y="0"/>
                    <a:pt x="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71"/>
            <p:cNvSpPr/>
            <p:nvPr/>
          </p:nvSpPr>
          <p:spPr>
            <a:xfrm>
              <a:off x="3960500" y="4289850"/>
              <a:ext cx="38650" cy="27700"/>
            </a:xfrm>
            <a:custGeom>
              <a:rect b="b" l="l" r="r" t="t"/>
              <a:pathLst>
                <a:path extrusionOk="0" h="1108" w="1546">
                  <a:moveTo>
                    <a:pt x="605" y="1"/>
                  </a:moveTo>
                  <a:cubicBezTo>
                    <a:pt x="412" y="1"/>
                    <a:pt x="227" y="68"/>
                    <a:pt x="79" y="199"/>
                  </a:cubicBezTo>
                  <a:cubicBezTo>
                    <a:pt x="18" y="252"/>
                    <a:pt x="0" y="330"/>
                    <a:pt x="18" y="391"/>
                  </a:cubicBezTo>
                  <a:cubicBezTo>
                    <a:pt x="131" y="697"/>
                    <a:pt x="358" y="942"/>
                    <a:pt x="647" y="1046"/>
                  </a:cubicBezTo>
                  <a:cubicBezTo>
                    <a:pt x="743" y="1081"/>
                    <a:pt x="856" y="1107"/>
                    <a:pt x="952" y="1107"/>
                  </a:cubicBezTo>
                  <a:cubicBezTo>
                    <a:pt x="1144" y="1107"/>
                    <a:pt x="1328" y="1038"/>
                    <a:pt x="1476" y="907"/>
                  </a:cubicBezTo>
                  <a:cubicBezTo>
                    <a:pt x="1528" y="854"/>
                    <a:pt x="1546" y="776"/>
                    <a:pt x="1528" y="714"/>
                  </a:cubicBezTo>
                  <a:cubicBezTo>
                    <a:pt x="1432" y="409"/>
                    <a:pt x="1205" y="164"/>
                    <a:pt x="917" y="60"/>
                  </a:cubicBezTo>
                  <a:cubicBezTo>
                    <a:pt x="814" y="20"/>
                    <a:pt x="708" y="1"/>
                    <a:pt x="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" name="Google Shape;1183;p71"/>
          <p:cNvGrpSpPr/>
          <p:nvPr/>
        </p:nvGrpSpPr>
        <p:grpSpPr>
          <a:xfrm>
            <a:off x="7380766" y="2254793"/>
            <a:ext cx="259205" cy="176814"/>
            <a:chOff x="3523621" y="4150280"/>
            <a:chExt cx="259205" cy="176814"/>
          </a:xfrm>
        </p:grpSpPr>
        <p:sp>
          <p:nvSpPr>
            <p:cNvPr id="1184" name="Google Shape;1184;p71"/>
            <p:cNvSpPr/>
            <p:nvPr/>
          </p:nvSpPr>
          <p:spPr>
            <a:xfrm>
              <a:off x="3625062" y="4293020"/>
              <a:ext cx="56324" cy="34074"/>
            </a:xfrm>
            <a:custGeom>
              <a:rect b="b" l="l" r="r" t="t"/>
              <a:pathLst>
                <a:path extrusionOk="0" h="830" w="1372">
                  <a:moveTo>
                    <a:pt x="140" y="0"/>
                  </a:moveTo>
                  <a:cubicBezTo>
                    <a:pt x="97" y="0"/>
                    <a:pt x="44" y="9"/>
                    <a:pt x="1" y="9"/>
                  </a:cubicBezTo>
                  <a:lnTo>
                    <a:pt x="1" y="646"/>
                  </a:lnTo>
                  <a:cubicBezTo>
                    <a:pt x="1" y="708"/>
                    <a:pt x="36" y="760"/>
                    <a:pt x="88" y="795"/>
                  </a:cubicBezTo>
                  <a:cubicBezTo>
                    <a:pt x="119" y="815"/>
                    <a:pt x="155" y="824"/>
                    <a:pt x="191" y="824"/>
                  </a:cubicBezTo>
                  <a:cubicBezTo>
                    <a:pt x="216" y="824"/>
                    <a:pt x="241" y="820"/>
                    <a:pt x="263" y="812"/>
                  </a:cubicBezTo>
                  <a:lnTo>
                    <a:pt x="690" y="603"/>
                  </a:lnTo>
                  <a:lnTo>
                    <a:pt x="1110" y="812"/>
                  </a:lnTo>
                  <a:cubicBezTo>
                    <a:pt x="1136" y="821"/>
                    <a:pt x="1171" y="830"/>
                    <a:pt x="1188" y="830"/>
                  </a:cubicBezTo>
                  <a:cubicBezTo>
                    <a:pt x="1223" y="830"/>
                    <a:pt x="1258" y="821"/>
                    <a:pt x="1284" y="795"/>
                  </a:cubicBezTo>
                  <a:cubicBezTo>
                    <a:pt x="1345" y="769"/>
                    <a:pt x="1371" y="699"/>
                    <a:pt x="1371" y="646"/>
                  </a:cubicBezTo>
                  <a:lnTo>
                    <a:pt x="1371" y="9"/>
                  </a:lnTo>
                  <a:cubicBezTo>
                    <a:pt x="1319" y="9"/>
                    <a:pt x="1267" y="0"/>
                    <a:pt x="1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71"/>
            <p:cNvSpPr/>
            <p:nvPr/>
          </p:nvSpPr>
          <p:spPr>
            <a:xfrm>
              <a:off x="3544763" y="4250367"/>
              <a:ext cx="77466" cy="37317"/>
            </a:xfrm>
            <a:custGeom>
              <a:rect b="b" l="l" r="r" t="t"/>
              <a:pathLst>
                <a:path extrusionOk="0" h="909" w="1887">
                  <a:moveTo>
                    <a:pt x="1450" y="0"/>
                  </a:moveTo>
                  <a:cubicBezTo>
                    <a:pt x="1005" y="26"/>
                    <a:pt x="525" y="70"/>
                    <a:pt x="1" y="122"/>
                  </a:cubicBezTo>
                  <a:lnTo>
                    <a:pt x="1" y="725"/>
                  </a:lnTo>
                  <a:cubicBezTo>
                    <a:pt x="1" y="760"/>
                    <a:pt x="10" y="777"/>
                    <a:pt x="27" y="812"/>
                  </a:cubicBezTo>
                  <a:cubicBezTo>
                    <a:pt x="53" y="873"/>
                    <a:pt x="123" y="908"/>
                    <a:pt x="184" y="908"/>
                  </a:cubicBezTo>
                  <a:lnTo>
                    <a:pt x="219" y="908"/>
                  </a:lnTo>
                  <a:cubicBezTo>
                    <a:pt x="228" y="908"/>
                    <a:pt x="1101" y="769"/>
                    <a:pt x="1887" y="699"/>
                  </a:cubicBezTo>
                  <a:cubicBezTo>
                    <a:pt x="1799" y="681"/>
                    <a:pt x="1712" y="620"/>
                    <a:pt x="1651" y="559"/>
                  </a:cubicBezTo>
                  <a:cubicBezTo>
                    <a:pt x="1538" y="437"/>
                    <a:pt x="1476" y="288"/>
                    <a:pt x="1485" y="131"/>
                  </a:cubicBezTo>
                  <a:lnTo>
                    <a:pt x="1485" y="35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71"/>
            <p:cNvSpPr/>
            <p:nvPr/>
          </p:nvSpPr>
          <p:spPr>
            <a:xfrm>
              <a:off x="3684219" y="4249997"/>
              <a:ext cx="77466" cy="37399"/>
            </a:xfrm>
            <a:custGeom>
              <a:rect b="b" l="l" r="r" t="t"/>
              <a:pathLst>
                <a:path extrusionOk="0" h="911" w="1887">
                  <a:moveTo>
                    <a:pt x="437" y="0"/>
                  </a:moveTo>
                  <a:lnTo>
                    <a:pt x="402" y="44"/>
                  </a:lnTo>
                  <a:lnTo>
                    <a:pt x="402" y="140"/>
                  </a:lnTo>
                  <a:cubicBezTo>
                    <a:pt x="411" y="297"/>
                    <a:pt x="350" y="446"/>
                    <a:pt x="236" y="559"/>
                  </a:cubicBezTo>
                  <a:cubicBezTo>
                    <a:pt x="175" y="620"/>
                    <a:pt x="88" y="682"/>
                    <a:pt x="0" y="699"/>
                  </a:cubicBezTo>
                  <a:cubicBezTo>
                    <a:pt x="786" y="778"/>
                    <a:pt x="1659" y="909"/>
                    <a:pt x="1668" y="909"/>
                  </a:cubicBezTo>
                  <a:cubicBezTo>
                    <a:pt x="1677" y="910"/>
                    <a:pt x="1686" y="911"/>
                    <a:pt x="1695" y="911"/>
                  </a:cubicBezTo>
                  <a:cubicBezTo>
                    <a:pt x="1738" y="911"/>
                    <a:pt x="1780" y="894"/>
                    <a:pt x="1817" y="865"/>
                  </a:cubicBezTo>
                  <a:cubicBezTo>
                    <a:pt x="1860" y="830"/>
                    <a:pt x="1886" y="778"/>
                    <a:pt x="1886" y="725"/>
                  </a:cubicBezTo>
                  <a:lnTo>
                    <a:pt x="1886" y="123"/>
                  </a:lnTo>
                  <a:cubicBezTo>
                    <a:pt x="1362" y="70"/>
                    <a:pt x="882" y="27"/>
                    <a:pt x="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71"/>
            <p:cNvSpPr/>
            <p:nvPr/>
          </p:nvSpPr>
          <p:spPr>
            <a:xfrm>
              <a:off x="3611433" y="4189773"/>
              <a:ext cx="84281" cy="84650"/>
            </a:xfrm>
            <a:custGeom>
              <a:rect b="b" l="l" r="r" t="t"/>
              <a:pathLst>
                <a:path extrusionOk="0" h="2062" w="2053">
                  <a:moveTo>
                    <a:pt x="1031" y="1"/>
                  </a:moveTo>
                  <a:cubicBezTo>
                    <a:pt x="979" y="1"/>
                    <a:pt x="935" y="27"/>
                    <a:pt x="900" y="62"/>
                  </a:cubicBezTo>
                  <a:lnTo>
                    <a:pt x="708" y="254"/>
                  </a:lnTo>
                  <a:lnTo>
                    <a:pt x="437" y="245"/>
                  </a:lnTo>
                  <a:cubicBezTo>
                    <a:pt x="385" y="245"/>
                    <a:pt x="341" y="271"/>
                    <a:pt x="298" y="297"/>
                  </a:cubicBezTo>
                  <a:cubicBezTo>
                    <a:pt x="263" y="332"/>
                    <a:pt x="245" y="385"/>
                    <a:pt x="245" y="437"/>
                  </a:cubicBezTo>
                  <a:lnTo>
                    <a:pt x="254" y="717"/>
                  </a:lnTo>
                  <a:lnTo>
                    <a:pt x="62" y="900"/>
                  </a:lnTo>
                  <a:cubicBezTo>
                    <a:pt x="27" y="935"/>
                    <a:pt x="1" y="987"/>
                    <a:pt x="1" y="1031"/>
                  </a:cubicBezTo>
                  <a:cubicBezTo>
                    <a:pt x="1" y="1083"/>
                    <a:pt x="27" y="1127"/>
                    <a:pt x="62" y="1162"/>
                  </a:cubicBezTo>
                  <a:lnTo>
                    <a:pt x="254" y="1345"/>
                  </a:lnTo>
                  <a:lnTo>
                    <a:pt x="245" y="1625"/>
                  </a:lnTo>
                  <a:cubicBezTo>
                    <a:pt x="245" y="1677"/>
                    <a:pt x="263" y="1721"/>
                    <a:pt x="298" y="1764"/>
                  </a:cubicBezTo>
                  <a:cubicBezTo>
                    <a:pt x="333" y="1799"/>
                    <a:pt x="385" y="1817"/>
                    <a:pt x="437" y="1817"/>
                  </a:cubicBezTo>
                  <a:lnTo>
                    <a:pt x="708" y="1808"/>
                  </a:lnTo>
                  <a:lnTo>
                    <a:pt x="900" y="2000"/>
                  </a:lnTo>
                  <a:cubicBezTo>
                    <a:pt x="926" y="2035"/>
                    <a:pt x="988" y="2061"/>
                    <a:pt x="1031" y="2061"/>
                  </a:cubicBezTo>
                  <a:cubicBezTo>
                    <a:pt x="1084" y="2061"/>
                    <a:pt x="1127" y="2035"/>
                    <a:pt x="1162" y="2000"/>
                  </a:cubicBezTo>
                  <a:lnTo>
                    <a:pt x="1346" y="1808"/>
                  </a:lnTo>
                  <a:lnTo>
                    <a:pt x="1616" y="1817"/>
                  </a:lnTo>
                  <a:cubicBezTo>
                    <a:pt x="1677" y="1817"/>
                    <a:pt x="1721" y="1799"/>
                    <a:pt x="1765" y="1764"/>
                  </a:cubicBezTo>
                  <a:cubicBezTo>
                    <a:pt x="1791" y="1729"/>
                    <a:pt x="1817" y="1677"/>
                    <a:pt x="1817" y="1625"/>
                  </a:cubicBezTo>
                  <a:lnTo>
                    <a:pt x="1808" y="1345"/>
                  </a:lnTo>
                  <a:lnTo>
                    <a:pt x="2000" y="1162"/>
                  </a:lnTo>
                  <a:cubicBezTo>
                    <a:pt x="2035" y="1127"/>
                    <a:pt x="2053" y="1075"/>
                    <a:pt x="2053" y="1031"/>
                  </a:cubicBezTo>
                  <a:cubicBezTo>
                    <a:pt x="2053" y="979"/>
                    <a:pt x="2035" y="935"/>
                    <a:pt x="2000" y="900"/>
                  </a:cubicBezTo>
                  <a:lnTo>
                    <a:pt x="1808" y="717"/>
                  </a:lnTo>
                  <a:lnTo>
                    <a:pt x="1817" y="437"/>
                  </a:lnTo>
                  <a:cubicBezTo>
                    <a:pt x="1817" y="385"/>
                    <a:pt x="1791" y="341"/>
                    <a:pt x="1765" y="297"/>
                  </a:cubicBezTo>
                  <a:cubicBezTo>
                    <a:pt x="1730" y="271"/>
                    <a:pt x="1677" y="245"/>
                    <a:pt x="1616" y="245"/>
                  </a:cubicBezTo>
                  <a:lnTo>
                    <a:pt x="1346" y="254"/>
                  </a:lnTo>
                  <a:lnTo>
                    <a:pt x="1162" y="62"/>
                  </a:lnTo>
                  <a:cubicBezTo>
                    <a:pt x="1127" y="27"/>
                    <a:pt x="1075" y="1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71"/>
            <p:cNvSpPr/>
            <p:nvPr/>
          </p:nvSpPr>
          <p:spPr>
            <a:xfrm>
              <a:off x="3523621" y="4150280"/>
              <a:ext cx="259205" cy="91917"/>
            </a:xfrm>
            <a:custGeom>
              <a:rect b="b" l="l" r="r" t="t"/>
              <a:pathLst>
                <a:path extrusionOk="0" h="2239" w="6314">
                  <a:moveTo>
                    <a:pt x="190" y="0"/>
                  </a:moveTo>
                  <a:cubicBezTo>
                    <a:pt x="144" y="0"/>
                    <a:pt x="101" y="24"/>
                    <a:pt x="70" y="54"/>
                  </a:cubicBezTo>
                  <a:cubicBezTo>
                    <a:pt x="27" y="81"/>
                    <a:pt x="1" y="142"/>
                    <a:pt x="1" y="194"/>
                  </a:cubicBezTo>
                  <a:lnTo>
                    <a:pt x="1" y="2037"/>
                  </a:lnTo>
                  <a:cubicBezTo>
                    <a:pt x="1" y="2063"/>
                    <a:pt x="1" y="2089"/>
                    <a:pt x="18" y="2115"/>
                  </a:cubicBezTo>
                  <a:cubicBezTo>
                    <a:pt x="44" y="2194"/>
                    <a:pt x="114" y="2237"/>
                    <a:pt x="193" y="2237"/>
                  </a:cubicBezTo>
                  <a:lnTo>
                    <a:pt x="210" y="2237"/>
                  </a:lnTo>
                  <a:cubicBezTo>
                    <a:pt x="769" y="2168"/>
                    <a:pt x="1284" y="2124"/>
                    <a:pt x="1764" y="2089"/>
                  </a:cubicBezTo>
                  <a:cubicBezTo>
                    <a:pt x="1764" y="2063"/>
                    <a:pt x="1747" y="2037"/>
                    <a:pt x="1747" y="2002"/>
                  </a:cubicBezTo>
                  <a:cubicBezTo>
                    <a:pt x="1747" y="1853"/>
                    <a:pt x="1817" y="1696"/>
                    <a:pt x="1922" y="1600"/>
                  </a:cubicBezTo>
                  <a:lnTo>
                    <a:pt x="2000" y="1539"/>
                  </a:lnTo>
                  <a:lnTo>
                    <a:pt x="2000" y="1434"/>
                  </a:lnTo>
                  <a:cubicBezTo>
                    <a:pt x="1991" y="1286"/>
                    <a:pt x="2053" y="1128"/>
                    <a:pt x="2166" y="1024"/>
                  </a:cubicBezTo>
                  <a:cubicBezTo>
                    <a:pt x="2271" y="910"/>
                    <a:pt x="2402" y="858"/>
                    <a:pt x="2559" y="858"/>
                  </a:cubicBezTo>
                  <a:lnTo>
                    <a:pt x="2681" y="858"/>
                  </a:lnTo>
                  <a:lnTo>
                    <a:pt x="2742" y="779"/>
                  </a:lnTo>
                  <a:cubicBezTo>
                    <a:pt x="2856" y="674"/>
                    <a:pt x="2996" y="605"/>
                    <a:pt x="3144" y="605"/>
                  </a:cubicBezTo>
                  <a:cubicBezTo>
                    <a:pt x="3301" y="605"/>
                    <a:pt x="3450" y="674"/>
                    <a:pt x="3554" y="779"/>
                  </a:cubicBezTo>
                  <a:lnTo>
                    <a:pt x="3615" y="858"/>
                  </a:lnTo>
                  <a:lnTo>
                    <a:pt x="3738" y="858"/>
                  </a:lnTo>
                  <a:cubicBezTo>
                    <a:pt x="3886" y="858"/>
                    <a:pt x="4017" y="910"/>
                    <a:pt x="4131" y="1024"/>
                  </a:cubicBezTo>
                  <a:cubicBezTo>
                    <a:pt x="4235" y="1128"/>
                    <a:pt x="4297" y="1286"/>
                    <a:pt x="4297" y="1434"/>
                  </a:cubicBezTo>
                  <a:lnTo>
                    <a:pt x="4297" y="1539"/>
                  </a:lnTo>
                  <a:lnTo>
                    <a:pt x="4366" y="1600"/>
                  </a:lnTo>
                  <a:cubicBezTo>
                    <a:pt x="4480" y="1713"/>
                    <a:pt x="4541" y="1853"/>
                    <a:pt x="4541" y="2002"/>
                  </a:cubicBezTo>
                  <a:cubicBezTo>
                    <a:pt x="4541" y="2037"/>
                    <a:pt x="4541" y="2063"/>
                    <a:pt x="4532" y="2089"/>
                  </a:cubicBezTo>
                  <a:cubicBezTo>
                    <a:pt x="5013" y="2124"/>
                    <a:pt x="5528" y="2168"/>
                    <a:pt x="6087" y="2237"/>
                  </a:cubicBezTo>
                  <a:cubicBezTo>
                    <a:pt x="6092" y="2238"/>
                    <a:pt x="6098" y="2238"/>
                    <a:pt x="6104" y="2238"/>
                  </a:cubicBezTo>
                  <a:cubicBezTo>
                    <a:pt x="6169" y="2238"/>
                    <a:pt x="6239" y="2196"/>
                    <a:pt x="6279" y="2124"/>
                  </a:cubicBezTo>
                  <a:cubicBezTo>
                    <a:pt x="6287" y="2106"/>
                    <a:pt x="6287" y="2071"/>
                    <a:pt x="6287" y="2045"/>
                  </a:cubicBezTo>
                  <a:lnTo>
                    <a:pt x="6287" y="203"/>
                  </a:lnTo>
                  <a:cubicBezTo>
                    <a:pt x="6314" y="142"/>
                    <a:pt x="6287" y="81"/>
                    <a:pt x="6261" y="54"/>
                  </a:cubicBezTo>
                  <a:cubicBezTo>
                    <a:pt x="6223" y="24"/>
                    <a:pt x="6185" y="0"/>
                    <a:pt x="6136" y="0"/>
                  </a:cubicBezTo>
                  <a:cubicBezTo>
                    <a:pt x="6128" y="0"/>
                    <a:pt x="6121" y="1"/>
                    <a:pt x="6113" y="2"/>
                  </a:cubicBezTo>
                  <a:cubicBezTo>
                    <a:pt x="4978" y="142"/>
                    <a:pt x="4043" y="194"/>
                    <a:pt x="3161" y="194"/>
                  </a:cubicBezTo>
                  <a:cubicBezTo>
                    <a:pt x="2271" y="194"/>
                    <a:pt x="1345" y="124"/>
                    <a:pt x="210" y="2"/>
                  </a:cubicBezTo>
                  <a:cubicBezTo>
                    <a:pt x="203" y="1"/>
                    <a:pt x="196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9" name="Google Shape;1189;p71"/>
          <p:cNvSpPr/>
          <p:nvPr/>
        </p:nvSpPr>
        <p:spPr>
          <a:xfrm>
            <a:off x="1836958" y="2793859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71"/>
          <p:cNvSpPr/>
          <p:nvPr/>
        </p:nvSpPr>
        <p:spPr>
          <a:xfrm>
            <a:off x="3229996" y="2489084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71"/>
          <p:cNvSpPr/>
          <p:nvPr/>
        </p:nvSpPr>
        <p:spPr>
          <a:xfrm>
            <a:off x="3786296" y="2100959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71"/>
          <p:cNvSpPr/>
          <p:nvPr/>
        </p:nvSpPr>
        <p:spPr>
          <a:xfrm>
            <a:off x="961821" y="4357034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71"/>
          <p:cNvSpPr/>
          <p:nvPr/>
        </p:nvSpPr>
        <p:spPr>
          <a:xfrm>
            <a:off x="7221671" y="2066684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71"/>
          <p:cNvSpPr/>
          <p:nvPr/>
        </p:nvSpPr>
        <p:spPr>
          <a:xfrm>
            <a:off x="8585449" y="1643890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4" y="1285"/>
                </a:lnTo>
                <a:lnTo>
                  <a:pt x="0" y="1970"/>
                </a:lnTo>
                <a:lnTo>
                  <a:pt x="1084" y="2597"/>
                </a:lnTo>
                <a:lnTo>
                  <a:pt x="1655" y="3881"/>
                </a:lnTo>
                <a:lnTo>
                  <a:pt x="2254" y="2597"/>
                </a:lnTo>
                <a:lnTo>
                  <a:pt x="3281" y="1970"/>
                </a:lnTo>
                <a:lnTo>
                  <a:pt x="2254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71"/>
          <p:cNvSpPr/>
          <p:nvPr/>
        </p:nvSpPr>
        <p:spPr>
          <a:xfrm>
            <a:off x="8009691" y="781454"/>
            <a:ext cx="159916" cy="189840"/>
          </a:xfrm>
          <a:custGeom>
            <a:rect b="b" l="l" r="r" t="t"/>
            <a:pathLst>
              <a:path extrusionOk="0" h="6877" w="5793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6"/>
                </a:lnTo>
                <a:lnTo>
                  <a:pt x="3938" y="4594"/>
                </a:lnTo>
                <a:lnTo>
                  <a:pt x="5792" y="3424"/>
                </a:lnTo>
                <a:lnTo>
                  <a:pt x="3938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71"/>
          <p:cNvSpPr/>
          <p:nvPr/>
        </p:nvSpPr>
        <p:spPr>
          <a:xfrm>
            <a:off x="8461779" y="871226"/>
            <a:ext cx="197735" cy="235526"/>
          </a:xfrm>
          <a:custGeom>
            <a:rect b="b" l="l" r="r" t="t"/>
            <a:pathLst>
              <a:path extrusionOk="0" h="8532" w="7163">
                <a:moveTo>
                  <a:pt x="3596" y="1"/>
                </a:moveTo>
                <a:lnTo>
                  <a:pt x="2312" y="2854"/>
                </a:lnTo>
                <a:lnTo>
                  <a:pt x="1" y="4252"/>
                </a:lnTo>
                <a:lnTo>
                  <a:pt x="2312" y="5679"/>
                </a:lnTo>
                <a:lnTo>
                  <a:pt x="3596" y="8532"/>
                </a:lnTo>
                <a:lnTo>
                  <a:pt x="4851" y="5679"/>
                </a:lnTo>
                <a:lnTo>
                  <a:pt x="7162" y="4252"/>
                </a:lnTo>
                <a:lnTo>
                  <a:pt x="4851" y="2854"/>
                </a:lnTo>
                <a:lnTo>
                  <a:pt x="359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71"/>
          <p:cNvSpPr/>
          <p:nvPr/>
        </p:nvSpPr>
        <p:spPr>
          <a:xfrm>
            <a:off x="7699128" y="1301357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283" y="2853"/>
                </a:lnTo>
                <a:lnTo>
                  <a:pt x="1" y="4280"/>
                </a:lnTo>
                <a:lnTo>
                  <a:pt x="2283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2" y="4280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71"/>
          <p:cNvSpPr/>
          <p:nvPr/>
        </p:nvSpPr>
        <p:spPr>
          <a:xfrm>
            <a:off x="7639976" y="445035"/>
            <a:ext cx="89827" cy="107135"/>
          </a:xfrm>
          <a:custGeom>
            <a:rect b="b" l="l" r="r" t="t"/>
            <a:pathLst>
              <a:path extrusionOk="0" h="3881" w="3254">
                <a:moveTo>
                  <a:pt x="1656" y="0"/>
                </a:moveTo>
                <a:lnTo>
                  <a:pt x="1028" y="1313"/>
                </a:lnTo>
                <a:lnTo>
                  <a:pt x="1" y="1940"/>
                </a:lnTo>
                <a:lnTo>
                  <a:pt x="1028" y="2597"/>
                </a:lnTo>
                <a:lnTo>
                  <a:pt x="1656" y="3881"/>
                </a:lnTo>
                <a:lnTo>
                  <a:pt x="2226" y="2597"/>
                </a:lnTo>
                <a:lnTo>
                  <a:pt x="3253" y="1940"/>
                </a:lnTo>
                <a:lnTo>
                  <a:pt x="2226" y="1313"/>
                </a:lnTo>
                <a:lnTo>
                  <a:pt x="1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71"/>
          <p:cNvSpPr/>
          <p:nvPr/>
        </p:nvSpPr>
        <p:spPr>
          <a:xfrm>
            <a:off x="8621963" y="318419"/>
            <a:ext cx="159916" cy="189840"/>
          </a:xfrm>
          <a:custGeom>
            <a:rect b="b" l="l" r="r" t="t"/>
            <a:pathLst>
              <a:path extrusionOk="0" h="6877" w="5793">
                <a:moveTo>
                  <a:pt x="2911" y="0"/>
                </a:moveTo>
                <a:lnTo>
                  <a:pt x="1883" y="2283"/>
                </a:lnTo>
                <a:lnTo>
                  <a:pt x="0" y="3424"/>
                </a:lnTo>
                <a:lnTo>
                  <a:pt x="1883" y="4566"/>
                </a:lnTo>
                <a:lnTo>
                  <a:pt x="2911" y="6877"/>
                </a:lnTo>
                <a:lnTo>
                  <a:pt x="3938" y="4566"/>
                </a:lnTo>
                <a:lnTo>
                  <a:pt x="5792" y="3424"/>
                </a:lnTo>
                <a:lnTo>
                  <a:pt x="3938" y="2283"/>
                </a:lnTo>
                <a:lnTo>
                  <a:pt x="291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71"/>
          <p:cNvSpPr/>
          <p:nvPr/>
        </p:nvSpPr>
        <p:spPr>
          <a:xfrm>
            <a:off x="832713" y="493682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71"/>
          <p:cNvSpPr/>
          <p:nvPr/>
        </p:nvSpPr>
        <p:spPr>
          <a:xfrm>
            <a:off x="1298216" y="359770"/>
            <a:ext cx="89827" cy="107135"/>
          </a:xfrm>
          <a:custGeom>
            <a:rect b="b" l="l" r="r" t="t"/>
            <a:pathLst>
              <a:path extrusionOk="0" h="3881" w="3254">
                <a:moveTo>
                  <a:pt x="1598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8"/>
                </a:lnTo>
                <a:lnTo>
                  <a:pt x="1598" y="3881"/>
                </a:lnTo>
                <a:lnTo>
                  <a:pt x="2197" y="2568"/>
                </a:lnTo>
                <a:lnTo>
                  <a:pt x="3253" y="1912"/>
                </a:lnTo>
                <a:lnTo>
                  <a:pt x="2197" y="1285"/>
                </a:lnTo>
                <a:lnTo>
                  <a:pt x="159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71"/>
          <p:cNvSpPr/>
          <p:nvPr/>
        </p:nvSpPr>
        <p:spPr>
          <a:xfrm>
            <a:off x="759476" y="938674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71"/>
          <p:cNvSpPr/>
          <p:nvPr/>
        </p:nvSpPr>
        <p:spPr>
          <a:xfrm>
            <a:off x="920958" y="4064807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71"/>
          <p:cNvSpPr/>
          <p:nvPr/>
        </p:nvSpPr>
        <p:spPr>
          <a:xfrm>
            <a:off x="832732" y="4439711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5" y="1285"/>
                </a:lnTo>
                <a:lnTo>
                  <a:pt x="1" y="1941"/>
                </a:lnTo>
                <a:lnTo>
                  <a:pt x="1085" y="2597"/>
                </a:lnTo>
                <a:lnTo>
                  <a:pt x="1655" y="3881"/>
                </a:lnTo>
                <a:lnTo>
                  <a:pt x="2226" y="2597"/>
                </a:lnTo>
                <a:lnTo>
                  <a:pt x="3282" y="1941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72"/>
          <p:cNvSpPr/>
          <p:nvPr/>
        </p:nvSpPr>
        <p:spPr>
          <a:xfrm>
            <a:off x="2058854" y="3505875"/>
            <a:ext cx="1483200" cy="83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72"/>
          <p:cNvSpPr/>
          <p:nvPr/>
        </p:nvSpPr>
        <p:spPr>
          <a:xfrm>
            <a:off x="5601904" y="1265200"/>
            <a:ext cx="1483200" cy="83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72"/>
          <p:cNvSpPr/>
          <p:nvPr/>
        </p:nvSpPr>
        <p:spPr>
          <a:xfrm>
            <a:off x="5601829" y="3505875"/>
            <a:ext cx="1483200" cy="83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72"/>
          <p:cNvSpPr/>
          <p:nvPr/>
        </p:nvSpPr>
        <p:spPr>
          <a:xfrm>
            <a:off x="2058954" y="1265200"/>
            <a:ext cx="1483200" cy="83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72"/>
          <p:cNvSpPr txBox="1"/>
          <p:nvPr>
            <p:ph idx="2" type="subTitle"/>
          </p:nvPr>
        </p:nvSpPr>
        <p:spPr>
          <a:xfrm>
            <a:off x="1543550" y="2172975"/>
            <a:ext cx="2514000" cy="355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Andrés</a:t>
            </a:r>
            <a:endParaRPr/>
          </a:p>
        </p:txBody>
      </p:sp>
      <p:sp>
        <p:nvSpPr>
          <p:cNvPr id="1214" name="Google Shape;1214;p72"/>
          <p:cNvSpPr txBox="1"/>
          <p:nvPr>
            <p:ph idx="4" type="subTitle"/>
          </p:nvPr>
        </p:nvSpPr>
        <p:spPr>
          <a:xfrm>
            <a:off x="5086500" y="2172925"/>
            <a:ext cx="2514000" cy="355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César</a:t>
            </a:r>
            <a:endParaRPr/>
          </a:p>
        </p:txBody>
      </p:sp>
      <p:sp>
        <p:nvSpPr>
          <p:cNvPr id="1215" name="Google Shape;1215;p72"/>
          <p:cNvSpPr txBox="1"/>
          <p:nvPr>
            <p:ph idx="6" type="subTitle"/>
          </p:nvPr>
        </p:nvSpPr>
        <p:spPr>
          <a:xfrm>
            <a:off x="1543550" y="4413674"/>
            <a:ext cx="2514000" cy="355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Aranza</a:t>
            </a:r>
            <a:endParaRPr/>
          </a:p>
        </p:txBody>
      </p:sp>
      <p:sp>
        <p:nvSpPr>
          <p:cNvPr id="1216" name="Google Shape;1216;p72"/>
          <p:cNvSpPr txBox="1"/>
          <p:nvPr>
            <p:ph type="title"/>
          </p:nvPr>
        </p:nvSpPr>
        <p:spPr>
          <a:xfrm>
            <a:off x="2136175" y="1234900"/>
            <a:ext cx="13287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152</a:t>
            </a:r>
            <a:endParaRPr/>
          </a:p>
        </p:txBody>
      </p:sp>
      <p:sp>
        <p:nvSpPr>
          <p:cNvPr id="1217" name="Google Shape;1217;p72"/>
          <p:cNvSpPr txBox="1"/>
          <p:nvPr>
            <p:ph idx="7" type="title"/>
          </p:nvPr>
        </p:nvSpPr>
        <p:spPr>
          <a:xfrm>
            <a:off x="5680569" y="1234900"/>
            <a:ext cx="13257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345</a:t>
            </a:r>
            <a:endParaRPr/>
          </a:p>
        </p:txBody>
      </p:sp>
      <p:sp>
        <p:nvSpPr>
          <p:cNvPr id="1218" name="Google Shape;1218;p72"/>
          <p:cNvSpPr txBox="1"/>
          <p:nvPr>
            <p:ph idx="8" type="title"/>
          </p:nvPr>
        </p:nvSpPr>
        <p:spPr>
          <a:xfrm>
            <a:off x="2136100" y="3475575"/>
            <a:ext cx="13287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</a:t>
            </a:r>
            <a:endParaRPr/>
          </a:p>
        </p:txBody>
      </p:sp>
      <p:sp>
        <p:nvSpPr>
          <p:cNvPr id="1219" name="Google Shape;1219;p72"/>
          <p:cNvSpPr txBox="1"/>
          <p:nvPr>
            <p:ph idx="13" type="subTitle"/>
          </p:nvPr>
        </p:nvSpPr>
        <p:spPr>
          <a:xfrm>
            <a:off x="5086500" y="4413675"/>
            <a:ext cx="2514000" cy="355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</a:t>
            </a:r>
            <a:endParaRPr/>
          </a:p>
        </p:txBody>
      </p:sp>
      <p:sp>
        <p:nvSpPr>
          <p:cNvPr id="1220" name="Google Shape;1220;p72"/>
          <p:cNvSpPr txBox="1"/>
          <p:nvPr>
            <p:ph idx="14" type="title"/>
          </p:nvPr>
        </p:nvSpPr>
        <p:spPr>
          <a:xfrm>
            <a:off x="5679150" y="3475575"/>
            <a:ext cx="13287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</a:t>
            </a:r>
            <a:endParaRPr/>
          </a:p>
        </p:txBody>
      </p:sp>
      <p:sp>
        <p:nvSpPr>
          <p:cNvPr id="1221" name="Google Shape;1221;p72"/>
          <p:cNvSpPr/>
          <p:nvPr/>
        </p:nvSpPr>
        <p:spPr>
          <a:xfrm>
            <a:off x="2023913" y="1729232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72"/>
          <p:cNvSpPr/>
          <p:nvPr/>
        </p:nvSpPr>
        <p:spPr>
          <a:xfrm>
            <a:off x="3398113" y="1254507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72"/>
          <p:cNvSpPr/>
          <p:nvPr/>
        </p:nvSpPr>
        <p:spPr>
          <a:xfrm>
            <a:off x="1965313" y="3804207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72"/>
          <p:cNvSpPr/>
          <p:nvPr/>
        </p:nvSpPr>
        <p:spPr>
          <a:xfrm>
            <a:off x="5566888" y="1729232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72"/>
          <p:cNvSpPr/>
          <p:nvPr/>
        </p:nvSpPr>
        <p:spPr>
          <a:xfrm>
            <a:off x="7006263" y="3804207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72"/>
          <p:cNvSpPr/>
          <p:nvPr/>
        </p:nvSpPr>
        <p:spPr>
          <a:xfrm>
            <a:off x="7085088" y="1265207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7" name="Google Shape;1227;p72"/>
          <p:cNvPicPr preferRelativeResize="0"/>
          <p:nvPr/>
        </p:nvPicPr>
        <p:blipFill rotWithShape="1">
          <a:blip r:embed="rId3">
            <a:alphaModFix/>
          </a:blip>
          <a:srcRect b="0" l="0" r="0" t="5231"/>
          <a:stretch/>
        </p:blipFill>
        <p:spPr>
          <a:xfrm>
            <a:off x="1979100" y="329125"/>
            <a:ext cx="1642800" cy="1770300"/>
          </a:xfrm>
          <a:prstGeom prst="trapezoid">
            <a:avLst>
              <a:gd fmla="val 25000" name="adj"/>
            </a:avLst>
          </a:prstGeom>
          <a:noFill/>
          <a:ln>
            <a:noFill/>
          </a:ln>
        </p:spPr>
      </p:pic>
      <p:pic>
        <p:nvPicPr>
          <p:cNvPr id="1228" name="Google Shape;1228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6275" y="393550"/>
            <a:ext cx="1674300" cy="1673100"/>
          </a:xfrm>
          <a:prstGeom prst="teardrop">
            <a:avLst>
              <a:gd fmla="val 100000" name="adj"/>
            </a:avLst>
          </a:prstGeom>
          <a:noFill/>
          <a:ln>
            <a:noFill/>
          </a:ln>
        </p:spPr>
      </p:pic>
      <p:pic>
        <p:nvPicPr>
          <p:cNvPr id="1229" name="Google Shape;1229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0463" y="2650838"/>
            <a:ext cx="1640100" cy="1640100"/>
          </a:xfrm>
          <a:prstGeom prst="flowChartDocument">
            <a:avLst/>
          </a:prstGeom>
          <a:noFill/>
          <a:ln>
            <a:noFill/>
          </a:ln>
        </p:spPr>
      </p:pic>
      <p:pic>
        <p:nvPicPr>
          <p:cNvPr id="1230" name="Google Shape;1230;p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90489" y="2634300"/>
            <a:ext cx="1506000" cy="1673100"/>
          </a:xfrm>
          <a:prstGeom prst="flowChartPreparation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7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SETS US APART?</a:t>
            </a:r>
            <a:endParaRPr/>
          </a:p>
        </p:txBody>
      </p:sp>
      <p:sp>
        <p:nvSpPr>
          <p:cNvPr id="1236" name="Google Shape;1236;p73"/>
          <p:cNvSpPr txBox="1"/>
          <p:nvPr>
            <p:ph idx="3" type="subTitle"/>
          </p:nvPr>
        </p:nvSpPr>
        <p:spPr>
          <a:xfrm>
            <a:off x="2807315" y="1940625"/>
            <a:ext cx="39894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Whatsapp helped us, but it was not easy at all to communicate all the </a:t>
            </a:r>
            <a:r>
              <a:rPr lang="en"/>
              <a:t>activities</a:t>
            </a:r>
            <a:r>
              <a:rPr lang="en"/>
              <a:t> we were working on during the project.</a:t>
            </a:r>
            <a:endParaRPr/>
          </a:p>
        </p:txBody>
      </p:sp>
      <p:sp>
        <p:nvSpPr>
          <p:cNvPr id="1237" name="Google Shape;1237;p73"/>
          <p:cNvSpPr txBox="1"/>
          <p:nvPr>
            <p:ph idx="4" type="subTitle"/>
          </p:nvPr>
        </p:nvSpPr>
        <p:spPr>
          <a:xfrm>
            <a:off x="2805628" y="1519393"/>
            <a:ext cx="39927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Communication</a:t>
            </a:r>
            <a:endParaRPr/>
          </a:p>
        </p:txBody>
      </p:sp>
      <p:sp>
        <p:nvSpPr>
          <p:cNvPr id="1238" name="Google Shape;1238;p73"/>
          <p:cNvSpPr txBox="1"/>
          <p:nvPr>
            <p:ph idx="5" type="subTitle"/>
          </p:nvPr>
        </p:nvSpPr>
        <p:spPr>
          <a:xfrm>
            <a:off x="2807315" y="3248332"/>
            <a:ext cx="39894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some of us are working in other projects there were occasions that we could’nt work together due to our personal schedules.</a:t>
            </a:r>
            <a:endParaRPr/>
          </a:p>
        </p:txBody>
      </p:sp>
      <p:sp>
        <p:nvSpPr>
          <p:cNvPr id="1239" name="Google Shape;1239;p73"/>
          <p:cNvSpPr txBox="1"/>
          <p:nvPr>
            <p:ph idx="6" type="subTitle"/>
          </p:nvPr>
        </p:nvSpPr>
        <p:spPr>
          <a:xfrm>
            <a:off x="2805628" y="2828475"/>
            <a:ext cx="39927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Time</a:t>
            </a:r>
            <a:endParaRPr/>
          </a:p>
        </p:txBody>
      </p:sp>
      <p:sp>
        <p:nvSpPr>
          <p:cNvPr id="1240" name="Google Shape;1240;p73"/>
          <p:cNvSpPr/>
          <p:nvPr/>
        </p:nvSpPr>
        <p:spPr>
          <a:xfrm>
            <a:off x="1698519" y="1589075"/>
            <a:ext cx="865800" cy="48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73"/>
          <p:cNvSpPr/>
          <p:nvPr/>
        </p:nvSpPr>
        <p:spPr>
          <a:xfrm>
            <a:off x="1698519" y="2895600"/>
            <a:ext cx="865800" cy="48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73"/>
          <p:cNvSpPr/>
          <p:nvPr/>
        </p:nvSpPr>
        <p:spPr>
          <a:xfrm>
            <a:off x="2249917" y="1780509"/>
            <a:ext cx="37076" cy="56686"/>
          </a:xfrm>
          <a:custGeom>
            <a:rect b="b" l="l" r="r" t="t"/>
            <a:pathLst>
              <a:path extrusionOk="0" h="1136" w="743">
                <a:moveTo>
                  <a:pt x="551" y="0"/>
                </a:moveTo>
                <a:cubicBezTo>
                  <a:pt x="455" y="0"/>
                  <a:pt x="367" y="87"/>
                  <a:pt x="367" y="183"/>
                </a:cubicBezTo>
                <a:lnTo>
                  <a:pt x="367" y="384"/>
                </a:lnTo>
                <a:lnTo>
                  <a:pt x="0" y="384"/>
                </a:lnTo>
                <a:lnTo>
                  <a:pt x="0" y="751"/>
                </a:lnTo>
                <a:lnTo>
                  <a:pt x="367" y="751"/>
                </a:lnTo>
                <a:lnTo>
                  <a:pt x="367" y="952"/>
                </a:lnTo>
                <a:cubicBezTo>
                  <a:pt x="367" y="1048"/>
                  <a:pt x="437" y="1126"/>
                  <a:pt x="533" y="1135"/>
                </a:cubicBezTo>
                <a:cubicBezTo>
                  <a:pt x="538" y="1136"/>
                  <a:pt x="543" y="1136"/>
                  <a:pt x="548" y="1136"/>
                </a:cubicBezTo>
                <a:cubicBezTo>
                  <a:pt x="647" y="1136"/>
                  <a:pt x="734" y="1052"/>
                  <a:pt x="734" y="952"/>
                </a:cubicBezTo>
                <a:lnTo>
                  <a:pt x="734" y="183"/>
                </a:lnTo>
                <a:cubicBezTo>
                  <a:pt x="743" y="87"/>
                  <a:pt x="655" y="0"/>
                  <a:pt x="5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73"/>
          <p:cNvSpPr/>
          <p:nvPr/>
        </p:nvSpPr>
        <p:spPr>
          <a:xfrm>
            <a:off x="2063439" y="1848873"/>
            <a:ext cx="91117" cy="23603"/>
          </a:xfrm>
          <a:custGeom>
            <a:rect b="b" l="l" r="r" t="t"/>
            <a:pathLst>
              <a:path extrusionOk="0" h="473" w="1826">
                <a:moveTo>
                  <a:pt x="0" y="1"/>
                </a:moveTo>
                <a:cubicBezTo>
                  <a:pt x="210" y="298"/>
                  <a:pt x="550" y="472"/>
                  <a:pt x="908" y="472"/>
                </a:cubicBezTo>
                <a:cubicBezTo>
                  <a:pt x="1275" y="472"/>
                  <a:pt x="1616" y="298"/>
                  <a:pt x="182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73"/>
          <p:cNvSpPr/>
          <p:nvPr/>
        </p:nvSpPr>
        <p:spPr>
          <a:xfrm>
            <a:off x="1975863" y="1848474"/>
            <a:ext cx="268861" cy="138572"/>
          </a:xfrm>
          <a:custGeom>
            <a:rect b="b" l="l" r="r" t="t"/>
            <a:pathLst>
              <a:path extrusionOk="0" h="2777" w="5388">
                <a:moveTo>
                  <a:pt x="1188" y="1179"/>
                </a:moveTo>
                <a:cubicBezTo>
                  <a:pt x="1284" y="1179"/>
                  <a:pt x="1371" y="1266"/>
                  <a:pt x="1371" y="1362"/>
                </a:cubicBezTo>
                <a:cubicBezTo>
                  <a:pt x="1371" y="1467"/>
                  <a:pt x="1284" y="1554"/>
                  <a:pt x="1188" y="1554"/>
                </a:cubicBezTo>
                <a:cubicBezTo>
                  <a:pt x="1092" y="1554"/>
                  <a:pt x="1004" y="1467"/>
                  <a:pt x="1004" y="1362"/>
                </a:cubicBezTo>
                <a:cubicBezTo>
                  <a:pt x="1004" y="1266"/>
                  <a:pt x="1092" y="1179"/>
                  <a:pt x="1188" y="1179"/>
                </a:cubicBezTo>
                <a:close/>
                <a:moveTo>
                  <a:pt x="1921" y="1179"/>
                </a:moveTo>
                <a:cubicBezTo>
                  <a:pt x="2017" y="1179"/>
                  <a:pt x="2105" y="1266"/>
                  <a:pt x="2105" y="1362"/>
                </a:cubicBezTo>
                <a:cubicBezTo>
                  <a:pt x="2105" y="1467"/>
                  <a:pt x="2026" y="1554"/>
                  <a:pt x="1921" y="1554"/>
                </a:cubicBezTo>
                <a:cubicBezTo>
                  <a:pt x="1825" y="1554"/>
                  <a:pt x="1738" y="1467"/>
                  <a:pt x="1738" y="1362"/>
                </a:cubicBezTo>
                <a:cubicBezTo>
                  <a:pt x="1738" y="1266"/>
                  <a:pt x="1816" y="1179"/>
                  <a:pt x="1921" y="1179"/>
                </a:cubicBezTo>
                <a:close/>
                <a:moveTo>
                  <a:pt x="2663" y="1179"/>
                </a:moveTo>
                <a:cubicBezTo>
                  <a:pt x="2759" y="1179"/>
                  <a:pt x="2847" y="1266"/>
                  <a:pt x="2847" y="1362"/>
                </a:cubicBezTo>
                <a:cubicBezTo>
                  <a:pt x="2847" y="1467"/>
                  <a:pt x="2759" y="1554"/>
                  <a:pt x="2663" y="1554"/>
                </a:cubicBezTo>
                <a:cubicBezTo>
                  <a:pt x="2559" y="1554"/>
                  <a:pt x="2471" y="1467"/>
                  <a:pt x="2471" y="1362"/>
                </a:cubicBezTo>
                <a:cubicBezTo>
                  <a:pt x="2480" y="1258"/>
                  <a:pt x="2567" y="1179"/>
                  <a:pt x="2663" y="1179"/>
                </a:cubicBezTo>
                <a:close/>
                <a:moveTo>
                  <a:pt x="3406" y="1179"/>
                </a:moveTo>
                <a:cubicBezTo>
                  <a:pt x="3502" y="1179"/>
                  <a:pt x="3589" y="1266"/>
                  <a:pt x="3589" y="1362"/>
                </a:cubicBezTo>
                <a:cubicBezTo>
                  <a:pt x="3589" y="1467"/>
                  <a:pt x="3510" y="1554"/>
                  <a:pt x="3406" y="1554"/>
                </a:cubicBezTo>
                <a:cubicBezTo>
                  <a:pt x="3310" y="1554"/>
                  <a:pt x="3222" y="1467"/>
                  <a:pt x="3222" y="1362"/>
                </a:cubicBezTo>
                <a:cubicBezTo>
                  <a:pt x="3222" y="1266"/>
                  <a:pt x="3310" y="1179"/>
                  <a:pt x="3406" y="1179"/>
                </a:cubicBezTo>
                <a:close/>
                <a:moveTo>
                  <a:pt x="4148" y="1179"/>
                </a:moveTo>
                <a:cubicBezTo>
                  <a:pt x="4244" y="1179"/>
                  <a:pt x="4331" y="1266"/>
                  <a:pt x="4331" y="1362"/>
                </a:cubicBezTo>
                <a:cubicBezTo>
                  <a:pt x="4331" y="1467"/>
                  <a:pt x="4244" y="1554"/>
                  <a:pt x="4148" y="1554"/>
                </a:cubicBezTo>
                <a:cubicBezTo>
                  <a:pt x="4052" y="1554"/>
                  <a:pt x="3964" y="1467"/>
                  <a:pt x="3964" y="1362"/>
                </a:cubicBezTo>
                <a:cubicBezTo>
                  <a:pt x="3964" y="1266"/>
                  <a:pt x="4043" y="1179"/>
                  <a:pt x="4148" y="1179"/>
                </a:cubicBezTo>
                <a:close/>
                <a:moveTo>
                  <a:pt x="1188" y="1930"/>
                </a:moveTo>
                <a:cubicBezTo>
                  <a:pt x="1284" y="1930"/>
                  <a:pt x="1371" y="2017"/>
                  <a:pt x="1371" y="2113"/>
                </a:cubicBezTo>
                <a:cubicBezTo>
                  <a:pt x="1371" y="2218"/>
                  <a:pt x="1284" y="2305"/>
                  <a:pt x="1188" y="2305"/>
                </a:cubicBezTo>
                <a:cubicBezTo>
                  <a:pt x="1092" y="2305"/>
                  <a:pt x="1004" y="2218"/>
                  <a:pt x="1004" y="2113"/>
                </a:cubicBezTo>
                <a:cubicBezTo>
                  <a:pt x="1004" y="2017"/>
                  <a:pt x="1092" y="1930"/>
                  <a:pt x="1188" y="1930"/>
                </a:cubicBezTo>
                <a:close/>
                <a:moveTo>
                  <a:pt x="1921" y="1930"/>
                </a:moveTo>
                <a:cubicBezTo>
                  <a:pt x="2017" y="1930"/>
                  <a:pt x="2105" y="2017"/>
                  <a:pt x="2105" y="2113"/>
                </a:cubicBezTo>
                <a:cubicBezTo>
                  <a:pt x="2105" y="2218"/>
                  <a:pt x="2026" y="2305"/>
                  <a:pt x="1921" y="2305"/>
                </a:cubicBezTo>
                <a:cubicBezTo>
                  <a:pt x="1825" y="2305"/>
                  <a:pt x="1738" y="2218"/>
                  <a:pt x="1738" y="2113"/>
                </a:cubicBezTo>
                <a:cubicBezTo>
                  <a:pt x="1738" y="2017"/>
                  <a:pt x="1816" y="1930"/>
                  <a:pt x="1921" y="1930"/>
                </a:cubicBezTo>
                <a:close/>
                <a:moveTo>
                  <a:pt x="2663" y="1930"/>
                </a:moveTo>
                <a:cubicBezTo>
                  <a:pt x="2759" y="1930"/>
                  <a:pt x="2847" y="2017"/>
                  <a:pt x="2847" y="2113"/>
                </a:cubicBezTo>
                <a:cubicBezTo>
                  <a:pt x="2847" y="2218"/>
                  <a:pt x="2768" y="2305"/>
                  <a:pt x="2663" y="2305"/>
                </a:cubicBezTo>
                <a:cubicBezTo>
                  <a:pt x="2567" y="2305"/>
                  <a:pt x="2471" y="2218"/>
                  <a:pt x="2471" y="2113"/>
                </a:cubicBezTo>
                <a:cubicBezTo>
                  <a:pt x="2471" y="2017"/>
                  <a:pt x="2559" y="1930"/>
                  <a:pt x="2663" y="1930"/>
                </a:cubicBezTo>
                <a:close/>
                <a:moveTo>
                  <a:pt x="3406" y="1930"/>
                </a:moveTo>
                <a:cubicBezTo>
                  <a:pt x="3502" y="1930"/>
                  <a:pt x="3589" y="2017"/>
                  <a:pt x="3589" y="2113"/>
                </a:cubicBezTo>
                <a:cubicBezTo>
                  <a:pt x="3589" y="2218"/>
                  <a:pt x="3510" y="2305"/>
                  <a:pt x="3406" y="2305"/>
                </a:cubicBezTo>
                <a:cubicBezTo>
                  <a:pt x="3310" y="2305"/>
                  <a:pt x="3222" y="2218"/>
                  <a:pt x="3222" y="2113"/>
                </a:cubicBezTo>
                <a:cubicBezTo>
                  <a:pt x="3222" y="2017"/>
                  <a:pt x="3310" y="1930"/>
                  <a:pt x="3406" y="1930"/>
                </a:cubicBezTo>
                <a:close/>
                <a:moveTo>
                  <a:pt x="4148" y="1930"/>
                </a:moveTo>
                <a:cubicBezTo>
                  <a:pt x="4244" y="1930"/>
                  <a:pt x="4331" y="2017"/>
                  <a:pt x="4331" y="2113"/>
                </a:cubicBezTo>
                <a:cubicBezTo>
                  <a:pt x="4331" y="2218"/>
                  <a:pt x="4244" y="2305"/>
                  <a:pt x="4148" y="2305"/>
                </a:cubicBezTo>
                <a:cubicBezTo>
                  <a:pt x="4052" y="2305"/>
                  <a:pt x="3964" y="2218"/>
                  <a:pt x="3964" y="2113"/>
                </a:cubicBezTo>
                <a:cubicBezTo>
                  <a:pt x="3964" y="2017"/>
                  <a:pt x="4043" y="1930"/>
                  <a:pt x="4148" y="1930"/>
                </a:cubicBezTo>
                <a:close/>
                <a:moveTo>
                  <a:pt x="568" y="0"/>
                </a:moveTo>
                <a:lnTo>
                  <a:pt x="9" y="1904"/>
                </a:lnTo>
                <a:cubicBezTo>
                  <a:pt x="9" y="1921"/>
                  <a:pt x="0" y="1930"/>
                  <a:pt x="0" y="1956"/>
                </a:cubicBezTo>
                <a:lnTo>
                  <a:pt x="0" y="2585"/>
                </a:lnTo>
                <a:cubicBezTo>
                  <a:pt x="0" y="2690"/>
                  <a:pt x="88" y="2777"/>
                  <a:pt x="184" y="2777"/>
                </a:cubicBezTo>
                <a:lnTo>
                  <a:pt x="5204" y="2777"/>
                </a:lnTo>
                <a:cubicBezTo>
                  <a:pt x="5300" y="2777"/>
                  <a:pt x="5388" y="2690"/>
                  <a:pt x="5388" y="2585"/>
                </a:cubicBezTo>
                <a:lnTo>
                  <a:pt x="5388" y="1956"/>
                </a:lnTo>
                <a:cubicBezTo>
                  <a:pt x="5388" y="1930"/>
                  <a:pt x="5388" y="1921"/>
                  <a:pt x="5379" y="1904"/>
                </a:cubicBezTo>
                <a:lnTo>
                  <a:pt x="4803" y="9"/>
                </a:lnTo>
                <a:lnTo>
                  <a:pt x="4017" y="9"/>
                </a:lnTo>
                <a:cubicBezTo>
                  <a:pt x="4017" y="18"/>
                  <a:pt x="3999" y="35"/>
                  <a:pt x="3999" y="35"/>
                </a:cubicBezTo>
                <a:cubicBezTo>
                  <a:pt x="3886" y="280"/>
                  <a:pt x="3685" y="480"/>
                  <a:pt x="3458" y="638"/>
                </a:cubicBezTo>
                <a:cubicBezTo>
                  <a:pt x="3231" y="777"/>
                  <a:pt x="2952" y="856"/>
                  <a:pt x="2681" y="856"/>
                </a:cubicBezTo>
                <a:cubicBezTo>
                  <a:pt x="2402" y="856"/>
                  <a:pt x="2122" y="777"/>
                  <a:pt x="1895" y="620"/>
                </a:cubicBezTo>
                <a:cubicBezTo>
                  <a:pt x="1659" y="472"/>
                  <a:pt x="1467" y="262"/>
                  <a:pt x="1354" y="9"/>
                </a:cubicBezTo>
                <a:lnTo>
                  <a:pt x="13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73"/>
          <p:cNvSpPr/>
          <p:nvPr/>
        </p:nvSpPr>
        <p:spPr>
          <a:xfrm>
            <a:off x="1986742" y="1787445"/>
            <a:ext cx="244460" cy="43213"/>
          </a:xfrm>
          <a:custGeom>
            <a:rect b="b" l="l" r="r" t="t"/>
            <a:pathLst>
              <a:path extrusionOk="0" h="866" w="4899">
                <a:moveTo>
                  <a:pt x="184" y="1"/>
                </a:moveTo>
                <a:cubicBezTo>
                  <a:pt x="88" y="1"/>
                  <a:pt x="1" y="88"/>
                  <a:pt x="1" y="184"/>
                </a:cubicBezTo>
                <a:lnTo>
                  <a:pt x="1" y="682"/>
                </a:lnTo>
                <a:cubicBezTo>
                  <a:pt x="1" y="778"/>
                  <a:pt x="88" y="865"/>
                  <a:pt x="184" y="865"/>
                </a:cubicBezTo>
                <a:lnTo>
                  <a:pt x="4716" y="865"/>
                </a:lnTo>
                <a:cubicBezTo>
                  <a:pt x="4812" y="865"/>
                  <a:pt x="4899" y="778"/>
                  <a:pt x="4899" y="682"/>
                </a:cubicBezTo>
                <a:lnTo>
                  <a:pt x="4899" y="184"/>
                </a:lnTo>
                <a:cubicBezTo>
                  <a:pt x="4899" y="88"/>
                  <a:pt x="4812" y="1"/>
                  <a:pt x="47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73"/>
          <p:cNvSpPr/>
          <p:nvPr/>
        </p:nvSpPr>
        <p:spPr>
          <a:xfrm>
            <a:off x="2026413" y="1671577"/>
            <a:ext cx="165618" cy="97654"/>
          </a:xfrm>
          <a:custGeom>
            <a:rect b="b" l="l" r="r" t="t"/>
            <a:pathLst>
              <a:path extrusionOk="0" h="1957" w="3319">
                <a:moveTo>
                  <a:pt x="2192" y="428"/>
                </a:moveTo>
                <a:cubicBezTo>
                  <a:pt x="2297" y="428"/>
                  <a:pt x="2366" y="489"/>
                  <a:pt x="2384" y="585"/>
                </a:cubicBezTo>
                <a:cubicBezTo>
                  <a:pt x="2393" y="699"/>
                  <a:pt x="2305" y="795"/>
                  <a:pt x="2192" y="795"/>
                </a:cubicBezTo>
                <a:lnTo>
                  <a:pt x="1092" y="795"/>
                </a:lnTo>
                <a:cubicBezTo>
                  <a:pt x="996" y="795"/>
                  <a:pt x="917" y="734"/>
                  <a:pt x="908" y="629"/>
                </a:cubicBezTo>
                <a:cubicBezTo>
                  <a:pt x="900" y="515"/>
                  <a:pt x="987" y="428"/>
                  <a:pt x="1092" y="428"/>
                </a:cubicBezTo>
                <a:close/>
                <a:moveTo>
                  <a:pt x="2393" y="1153"/>
                </a:moveTo>
                <a:cubicBezTo>
                  <a:pt x="2489" y="1153"/>
                  <a:pt x="2567" y="1223"/>
                  <a:pt x="2576" y="1319"/>
                </a:cubicBezTo>
                <a:cubicBezTo>
                  <a:pt x="2585" y="1441"/>
                  <a:pt x="2497" y="1528"/>
                  <a:pt x="2393" y="1528"/>
                </a:cubicBezTo>
                <a:lnTo>
                  <a:pt x="917" y="1528"/>
                </a:lnTo>
                <a:cubicBezTo>
                  <a:pt x="821" y="1528"/>
                  <a:pt x="742" y="1458"/>
                  <a:pt x="734" y="1362"/>
                </a:cubicBezTo>
                <a:cubicBezTo>
                  <a:pt x="725" y="1257"/>
                  <a:pt x="812" y="1153"/>
                  <a:pt x="917" y="1153"/>
                </a:cubicBezTo>
                <a:close/>
                <a:moveTo>
                  <a:pt x="184" y="0"/>
                </a:moveTo>
                <a:cubicBezTo>
                  <a:pt x="87" y="0"/>
                  <a:pt x="0" y="87"/>
                  <a:pt x="0" y="184"/>
                </a:cubicBezTo>
                <a:lnTo>
                  <a:pt x="0" y="1956"/>
                </a:lnTo>
                <a:lnTo>
                  <a:pt x="3318" y="1956"/>
                </a:lnTo>
                <a:lnTo>
                  <a:pt x="3318" y="184"/>
                </a:lnTo>
                <a:cubicBezTo>
                  <a:pt x="3318" y="87"/>
                  <a:pt x="3231" y="0"/>
                  <a:pt x="31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73"/>
          <p:cNvSpPr/>
          <p:nvPr/>
        </p:nvSpPr>
        <p:spPr>
          <a:xfrm>
            <a:off x="2050790" y="3047942"/>
            <a:ext cx="18812" cy="18812"/>
          </a:xfrm>
          <a:custGeom>
            <a:rect b="b" l="l" r="r" t="t"/>
            <a:pathLst>
              <a:path extrusionOk="0" h="377" w="377">
                <a:moveTo>
                  <a:pt x="193" y="1"/>
                </a:moveTo>
                <a:cubicBezTo>
                  <a:pt x="88" y="1"/>
                  <a:pt x="1" y="88"/>
                  <a:pt x="1" y="193"/>
                </a:cubicBezTo>
                <a:cubicBezTo>
                  <a:pt x="1" y="289"/>
                  <a:pt x="88" y="376"/>
                  <a:pt x="193" y="376"/>
                </a:cubicBezTo>
                <a:cubicBezTo>
                  <a:pt x="289" y="376"/>
                  <a:pt x="376" y="289"/>
                  <a:pt x="376" y="193"/>
                </a:cubicBezTo>
                <a:cubicBezTo>
                  <a:pt x="376" y="88"/>
                  <a:pt x="289" y="1"/>
                  <a:pt x="19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73"/>
          <p:cNvSpPr/>
          <p:nvPr/>
        </p:nvSpPr>
        <p:spPr>
          <a:xfrm>
            <a:off x="2030331" y="3091106"/>
            <a:ext cx="59281" cy="23104"/>
          </a:xfrm>
          <a:custGeom>
            <a:rect b="b" l="l" r="r" t="t"/>
            <a:pathLst>
              <a:path extrusionOk="0" h="463" w="1188">
                <a:moveTo>
                  <a:pt x="603" y="0"/>
                </a:moveTo>
                <a:cubicBezTo>
                  <a:pt x="306" y="0"/>
                  <a:pt x="62" y="201"/>
                  <a:pt x="0" y="463"/>
                </a:cubicBezTo>
                <a:lnTo>
                  <a:pt x="1188" y="463"/>
                </a:lnTo>
                <a:cubicBezTo>
                  <a:pt x="1136" y="183"/>
                  <a:pt x="891" y="0"/>
                  <a:pt x="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73"/>
          <p:cNvSpPr/>
          <p:nvPr/>
        </p:nvSpPr>
        <p:spPr>
          <a:xfrm>
            <a:off x="1973694" y="2984768"/>
            <a:ext cx="315468" cy="191766"/>
          </a:xfrm>
          <a:custGeom>
            <a:rect b="b" l="l" r="r" t="t"/>
            <a:pathLst>
              <a:path extrusionOk="0" h="3843" w="6322">
                <a:moveTo>
                  <a:pt x="5388" y="952"/>
                </a:moveTo>
                <a:cubicBezTo>
                  <a:pt x="5492" y="952"/>
                  <a:pt x="5562" y="1022"/>
                  <a:pt x="5580" y="1118"/>
                </a:cubicBezTo>
                <a:cubicBezTo>
                  <a:pt x="5589" y="1223"/>
                  <a:pt x="5501" y="1328"/>
                  <a:pt x="5388" y="1328"/>
                </a:cubicBezTo>
                <a:lnTo>
                  <a:pt x="3275" y="1328"/>
                </a:lnTo>
                <a:cubicBezTo>
                  <a:pt x="3179" y="1328"/>
                  <a:pt x="3100" y="1258"/>
                  <a:pt x="3091" y="1162"/>
                </a:cubicBezTo>
                <a:cubicBezTo>
                  <a:pt x="3074" y="1048"/>
                  <a:pt x="3161" y="952"/>
                  <a:pt x="3275" y="952"/>
                </a:cubicBezTo>
                <a:close/>
                <a:moveTo>
                  <a:pt x="4541" y="1694"/>
                </a:moveTo>
                <a:cubicBezTo>
                  <a:pt x="4637" y="1694"/>
                  <a:pt x="4715" y="1756"/>
                  <a:pt x="4724" y="1860"/>
                </a:cubicBezTo>
                <a:cubicBezTo>
                  <a:pt x="4733" y="1965"/>
                  <a:pt x="4646" y="2070"/>
                  <a:pt x="4541" y="2070"/>
                </a:cubicBezTo>
                <a:lnTo>
                  <a:pt x="3275" y="2070"/>
                </a:lnTo>
                <a:cubicBezTo>
                  <a:pt x="3179" y="2070"/>
                  <a:pt x="3100" y="2000"/>
                  <a:pt x="3091" y="1904"/>
                </a:cubicBezTo>
                <a:cubicBezTo>
                  <a:pt x="3074" y="1790"/>
                  <a:pt x="3161" y="1694"/>
                  <a:pt x="3275" y="1694"/>
                </a:cubicBezTo>
                <a:close/>
                <a:moveTo>
                  <a:pt x="4541" y="2437"/>
                </a:moveTo>
                <a:cubicBezTo>
                  <a:pt x="4637" y="2437"/>
                  <a:pt x="4715" y="2498"/>
                  <a:pt x="4724" y="2603"/>
                </a:cubicBezTo>
                <a:cubicBezTo>
                  <a:pt x="4733" y="2707"/>
                  <a:pt x="4646" y="2812"/>
                  <a:pt x="4541" y="2812"/>
                </a:cubicBezTo>
                <a:lnTo>
                  <a:pt x="3275" y="2812"/>
                </a:lnTo>
                <a:cubicBezTo>
                  <a:pt x="3179" y="2812"/>
                  <a:pt x="3100" y="2742"/>
                  <a:pt x="3091" y="2646"/>
                </a:cubicBezTo>
                <a:cubicBezTo>
                  <a:pt x="3074" y="2533"/>
                  <a:pt x="3161" y="2437"/>
                  <a:pt x="3275" y="2437"/>
                </a:cubicBezTo>
                <a:close/>
                <a:moveTo>
                  <a:pt x="1734" y="873"/>
                </a:moveTo>
                <a:cubicBezTo>
                  <a:pt x="2044" y="873"/>
                  <a:pt x="2305" y="1120"/>
                  <a:pt x="2305" y="1432"/>
                </a:cubicBezTo>
                <a:cubicBezTo>
                  <a:pt x="2305" y="1590"/>
                  <a:pt x="2236" y="1729"/>
                  <a:pt x="2140" y="1825"/>
                </a:cubicBezTo>
                <a:cubicBezTo>
                  <a:pt x="2489" y="1983"/>
                  <a:pt x="2725" y="2314"/>
                  <a:pt x="2725" y="2707"/>
                </a:cubicBezTo>
                <a:lnTo>
                  <a:pt x="2725" y="2768"/>
                </a:lnTo>
                <a:cubicBezTo>
                  <a:pt x="2716" y="2873"/>
                  <a:pt x="2629" y="2952"/>
                  <a:pt x="2532" y="2952"/>
                </a:cubicBezTo>
                <a:lnTo>
                  <a:pt x="935" y="2952"/>
                </a:lnTo>
                <a:cubicBezTo>
                  <a:pt x="839" y="2952"/>
                  <a:pt x="751" y="2864"/>
                  <a:pt x="751" y="2768"/>
                </a:cubicBezTo>
                <a:lnTo>
                  <a:pt x="751" y="2707"/>
                </a:lnTo>
                <a:cubicBezTo>
                  <a:pt x="751" y="2314"/>
                  <a:pt x="996" y="1974"/>
                  <a:pt x="1345" y="1825"/>
                </a:cubicBezTo>
                <a:cubicBezTo>
                  <a:pt x="1231" y="1721"/>
                  <a:pt x="1170" y="1555"/>
                  <a:pt x="1188" y="1380"/>
                </a:cubicBezTo>
                <a:cubicBezTo>
                  <a:pt x="1214" y="1118"/>
                  <a:pt x="1432" y="900"/>
                  <a:pt x="1703" y="874"/>
                </a:cubicBezTo>
                <a:cubicBezTo>
                  <a:pt x="1714" y="873"/>
                  <a:pt x="1724" y="873"/>
                  <a:pt x="1734" y="873"/>
                </a:cubicBezTo>
                <a:close/>
                <a:moveTo>
                  <a:pt x="184" y="0"/>
                </a:moveTo>
                <a:cubicBezTo>
                  <a:pt x="88" y="0"/>
                  <a:pt x="0" y="88"/>
                  <a:pt x="0" y="193"/>
                </a:cubicBezTo>
                <a:lnTo>
                  <a:pt x="0" y="3842"/>
                </a:lnTo>
                <a:lnTo>
                  <a:pt x="6322" y="3842"/>
                </a:lnTo>
                <a:lnTo>
                  <a:pt x="6322" y="193"/>
                </a:lnTo>
                <a:cubicBezTo>
                  <a:pt x="6322" y="88"/>
                  <a:pt x="6243" y="0"/>
                  <a:pt x="613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73"/>
          <p:cNvSpPr/>
          <p:nvPr/>
        </p:nvSpPr>
        <p:spPr>
          <a:xfrm>
            <a:off x="1973694" y="3195198"/>
            <a:ext cx="315468" cy="37126"/>
          </a:xfrm>
          <a:custGeom>
            <a:rect b="b" l="l" r="r" t="t"/>
            <a:pathLst>
              <a:path extrusionOk="0" h="744" w="6322">
                <a:moveTo>
                  <a:pt x="0" y="1"/>
                </a:moveTo>
                <a:lnTo>
                  <a:pt x="0" y="560"/>
                </a:lnTo>
                <a:cubicBezTo>
                  <a:pt x="0" y="656"/>
                  <a:pt x="88" y="743"/>
                  <a:pt x="184" y="743"/>
                </a:cubicBezTo>
                <a:lnTo>
                  <a:pt x="6130" y="743"/>
                </a:lnTo>
                <a:cubicBezTo>
                  <a:pt x="6235" y="743"/>
                  <a:pt x="6322" y="656"/>
                  <a:pt x="6322" y="560"/>
                </a:cubicBezTo>
                <a:lnTo>
                  <a:pt x="632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73"/>
          <p:cNvSpPr/>
          <p:nvPr/>
        </p:nvSpPr>
        <p:spPr>
          <a:xfrm>
            <a:off x="2047746" y="3250538"/>
            <a:ext cx="167365" cy="43613"/>
          </a:xfrm>
          <a:custGeom>
            <a:rect b="b" l="l" r="r" t="t"/>
            <a:pathLst>
              <a:path extrusionOk="0" h="874" w="3354">
                <a:moveTo>
                  <a:pt x="560" y="1"/>
                </a:moveTo>
                <a:lnTo>
                  <a:pt x="560" y="507"/>
                </a:lnTo>
                <a:lnTo>
                  <a:pt x="193" y="507"/>
                </a:lnTo>
                <a:cubicBezTo>
                  <a:pt x="97" y="507"/>
                  <a:pt x="18" y="568"/>
                  <a:pt x="9" y="673"/>
                </a:cubicBezTo>
                <a:cubicBezTo>
                  <a:pt x="1" y="778"/>
                  <a:pt x="88" y="874"/>
                  <a:pt x="193" y="874"/>
                </a:cubicBezTo>
                <a:lnTo>
                  <a:pt x="3153" y="874"/>
                </a:lnTo>
                <a:cubicBezTo>
                  <a:pt x="3249" y="874"/>
                  <a:pt x="3327" y="813"/>
                  <a:pt x="3336" y="717"/>
                </a:cubicBezTo>
                <a:cubicBezTo>
                  <a:pt x="3354" y="595"/>
                  <a:pt x="3266" y="507"/>
                  <a:pt x="3153" y="507"/>
                </a:cubicBezTo>
                <a:lnTo>
                  <a:pt x="2786" y="507"/>
                </a:lnTo>
                <a:lnTo>
                  <a:pt x="278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" name="Google Shape;1252;p73"/>
          <p:cNvGrpSpPr/>
          <p:nvPr/>
        </p:nvGrpSpPr>
        <p:grpSpPr>
          <a:xfrm>
            <a:off x="6985534" y="2396529"/>
            <a:ext cx="1877988" cy="2268297"/>
            <a:chOff x="6985534" y="2396529"/>
            <a:chExt cx="1877988" cy="2268297"/>
          </a:xfrm>
        </p:grpSpPr>
        <p:sp>
          <p:nvSpPr>
            <p:cNvPr id="1253" name="Google Shape;1253;p73"/>
            <p:cNvSpPr/>
            <p:nvPr/>
          </p:nvSpPr>
          <p:spPr>
            <a:xfrm>
              <a:off x="8518991" y="3148128"/>
              <a:ext cx="250815" cy="262935"/>
            </a:xfrm>
            <a:custGeom>
              <a:rect b="b" l="l" r="r" t="t"/>
              <a:pathLst>
                <a:path extrusionOk="0" h="3406" w="3249">
                  <a:moveTo>
                    <a:pt x="769" y="1"/>
                  </a:moveTo>
                  <a:lnTo>
                    <a:pt x="0" y="2699"/>
                  </a:lnTo>
                  <a:lnTo>
                    <a:pt x="2454" y="3406"/>
                  </a:lnTo>
                  <a:cubicBezTo>
                    <a:pt x="3249" y="629"/>
                    <a:pt x="769" y="1"/>
                    <a:pt x="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73"/>
            <p:cNvSpPr/>
            <p:nvPr/>
          </p:nvSpPr>
          <p:spPr>
            <a:xfrm>
              <a:off x="7177602" y="2916071"/>
              <a:ext cx="1400749" cy="1748755"/>
            </a:xfrm>
            <a:custGeom>
              <a:rect b="b" l="l" r="r" t="t"/>
              <a:pathLst>
                <a:path extrusionOk="0" h="22653" w="18145">
                  <a:moveTo>
                    <a:pt x="7253" y="1"/>
                  </a:moveTo>
                  <a:cubicBezTo>
                    <a:pt x="5239" y="1"/>
                    <a:pt x="4890" y="2116"/>
                    <a:pt x="4890" y="2116"/>
                  </a:cubicBezTo>
                  <a:lnTo>
                    <a:pt x="1" y="19055"/>
                  </a:lnTo>
                  <a:lnTo>
                    <a:pt x="12487" y="22653"/>
                  </a:lnTo>
                  <a:lnTo>
                    <a:pt x="18145" y="3007"/>
                  </a:lnTo>
                  <a:lnTo>
                    <a:pt x="8121" y="116"/>
                  </a:lnTo>
                  <a:cubicBezTo>
                    <a:pt x="7802" y="36"/>
                    <a:pt x="7513" y="1"/>
                    <a:pt x="7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73"/>
            <p:cNvSpPr/>
            <p:nvPr/>
          </p:nvSpPr>
          <p:spPr>
            <a:xfrm>
              <a:off x="6985534" y="4123524"/>
              <a:ext cx="1151324" cy="539997"/>
            </a:xfrm>
            <a:custGeom>
              <a:rect b="b" l="l" r="r" t="t"/>
              <a:pathLst>
                <a:path extrusionOk="0" h="6995" w="14914">
                  <a:moveTo>
                    <a:pt x="803" y="0"/>
                  </a:moveTo>
                  <a:lnTo>
                    <a:pt x="803" y="0"/>
                  </a:lnTo>
                  <a:cubicBezTo>
                    <a:pt x="0" y="2794"/>
                    <a:pt x="2489" y="3406"/>
                    <a:pt x="2489" y="3406"/>
                  </a:cubicBezTo>
                  <a:lnTo>
                    <a:pt x="14914" y="6994"/>
                  </a:lnTo>
                  <a:cubicBezTo>
                    <a:pt x="14564" y="6881"/>
                    <a:pt x="12556" y="6156"/>
                    <a:pt x="13290" y="3598"/>
                  </a:cubicBezTo>
                  <a:lnTo>
                    <a:pt x="3257" y="707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73"/>
            <p:cNvSpPr/>
            <p:nvPr/>
          </p:nvSpPr>
          <p:spPr>
            <a:xfrm>
              <a:off x="7829460" y="3167042"/>
              <a:ext cx="221171" cy="175933"/>
            </a:xfrm>
            <a:custGeom>
              <a:rect b="b" l="l" r="r" t="t"/>
              <a:pathLst>
                <a:path extrusionOk="0" h="2279" w="2865">
                  <a:moveTo>
                    <a:pt x="2305" y="0"/>
                  </a:moveTo>
                  <a:lnTo>
                    <a:pt x="0" y="1275"/>
                  </a:lnTo>
                  <a:lnTo>
                    <a:pt x="646" y="1572"/>
                  </a:lnTo>
                  <a:lnTo>
                    <a:pt x="559" y="2279"/>
                  </a:lnTo>
                  <a:lnTo>
                    <a:pt x="2864" y="1004"/>
                  </a:lnTo>
                  <a:lnTo>
                    <a:pt x="23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73"/>
            <p:cNvSpPr/>
            <p:nvPr/>
          </p:nvSpPr>
          <p:spPr>
            <a:xfrm>
              <a:off x="7987175" y="3183871"/>
              <a:ext cx="175316" cy="219781"/>
            </a:xfrm>
            <a:custGeom>
              <a:rect b="b" l="l" r="r" t="t"/>
              <a:pathLst>
                <a:path extrusionOk="0" h="2847" w="2271">
                  <a:moveTo>
                    <a:pt x="996" y="0"/>
                  </a:moveTo>
                  <a:lnTo>
                    <a:pt x="0" y="542"/>
                  </a:lnTo>
                  <a:lnTo>
                    <a:pt x="1266" y="2847"/>
                  </a:lnTo>
                  <a:lnTo>
                    <a:pt x="1563" y="2201"/>
                  </a:lnTo>
                  <a:lnTo>
                    <a:pt x="2270" y="23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73"/>
            <p:cNvSpPr/>
            <p:nvPr/>
          </p:nvSpPr>
          <p:spPr>
            <a:xfrm>
              <a:off x="7903570" y="3088145"/>
              <a:ext cx="244793" cy="244098"/>
            </a:xfrm>
            <a:custGeom>
              <a:rect b="b" l="l" r="r" t="t"/>
              <a:pathLst>
                <a:path extrusionOk="0" h="3162" w="3171">
                  <a:moveTo>
                    <a:pt x="1669" y="0"/>
                  </a:moveTo>
                  <a:cubicBezTo>
                    <a:pt x="1559" y="0"/>
                    <a:pt x="1456" y="176"/>
                    <a:pt x="1354" y="201"/>
                  </a:cubicBezTo>
                  <a:cubicBezTo>
                    <a:pt x="1347" y="202"/>
                    <a:pt x="1340" y="203"/>
                    <a:pt x="1333" y="203"/>
                  </a:cubicBezTo>
                  <a:cubicBezTo>
                    <a:pt x="1238" y="203"/>
                    <a:pt x="1119" y="114"/>
                    <a:pt x="1030" y="114"/>
                  </a:cubicBezTo>
                  <a:cubicBezTo>
                    <a:pt x="1015" y="114"/>
                    <a:pt x="1000" y="117"/>
                    <a:pt x="987" y="123"/>
                  </a:cubicBezTo>
                  <a:cubicBezTo>
                    <a:pt x="874" y="166"/>
                    <a:pt x="865" y="376"/>
                    <a:pt x="778" y="437"/>
                  </a:cubicBezTo>
                  <a:cubicBezTo>
                    <a:pt x="682" y="507"/>
                    <a:pt x="481" y="437"/>
                    <a:pt x="402" y="524"/>
                  </a:cubicBezTo>
                  <a:cubicBezTo>
                    <a:pt x="341" y="603"/>
                    <a:pt x="420" y="804"/>
                    <a:pt x="359" y="900"/>
                  </a:cubicBezTo>
                  <a:cubicBezTo>
                    <a:pt x="306" y="996"/>
                    <a:pt x="97" y="1031"/>
                    <a:pt x="70" y="1136"/>
                  </a:cubicBezTo>
                  <a:cubicBezTo>
                    <a:pt x="35" y="1249"/>
                    <a:pt x="201" y="1389"/>
                    <a:pt x="184" y="1502"/>
                  </a:cubicBezTo>
                  <a:cubicBezTo>
                    <a:pt x="175" y="1607"/>
                    <a:pt x="1" y="1729"/>
                    <a:pt x="27" y="1834"/>
                  </a:cubicBezTo>
                  <a:cubicBezTo>
                    <a:pt x="44" y="1948"/>
                    <a:pt x="245" y="2009"/>
                    <a:pt x="289" y="2113"/>
                  </a:cubicBezTo>
                  <a:cubicBezTo>
                    <a:pt x="332" y="2218"/>
                    <a:pt x="228" y="2402"/>
                    <a:pt x="297" y="2489"/>
                  </a:cubicBezTo>
                  <a:cubicBezTo>
                    <a:pt x="350" y="2576"/>
                    <a:pt x="559" y="2550"/>
                    <a:pt x="647" y="2620"/>
                  </a:cubicBezTo>
                  <a:cubicBezTo>
                    <a:pt x="734" y="2699"/>
                    <a:pt x="725" y="2908"/>
                    <a:pt x="821" y="2960"/>
                  </a:cubicBezTo>
                  <a:cubicBezTo>
                    <a:pt x="838" y="2970"/>
                    <a:pt x="858" y="2974"/>
                    <a:pt x="880" y="2974"/>
                  </a:cubicBezTo>
                  <a:cubicBezTo>
                    <a:pt x="961" y="2974"/>
                    <a:pt x="1070" y="2922"/>
                    <a:pt x="1153" y="2922"/>
                  </a:cubicBezTo>
                  <a:cubicBezTo>
                    <a:pt x="1165" y="2922"/>
                    <a:pt x="1177" y="2923"/>
                    <a:pt x="1188" y="2926"/>
                  </a:cubicBezTo>
                  <a:cubicBezTo>
                    <a:pt x="1302" y="2960"/>
                    <a:pt x="1380" y="3144"/>
                    <a:pt x="1485" y="3161"/>
                  </a:cubicBezTo>
                  <a:cubicBezTo>
                    <a:pt x="1488" y="3161"/>
                    <a:pt x="1491" y="3162"/>
                    <a:pt x="1493" y="3162"/>
                  </a:cubicBezTo>
                  <a:cubicBezTo>
                    <a:pt x="1612" y="3162"/>
                    <a:pt x="1706" y="2986"/>
                    <a:pt x="1817" y="2960"/>
                  </a:cubicBezTo>
                  <a:cubicBezTo>
                    <a:pt x="1823" y="2959"/>
                    <a:pt x="1829" y="2959"/>
                    <a:pt x="1836" y="2959"/>
                  </a:cubicBezTo>
                  <a:cubicBezTo>
                    <a:pt x="1926" y="2959"/>
                    <a:pt x="2050" y="3048"/>
                    <a:pt x="2141" y="3048"/>
                  </a:cubicBezTo>
                  <a:cubicBezTo>
                    <a:pt x="2156" y="3048"/>
                    <a:pt x="2170" y="3045"/>
                    <a:pt x="2183" y="3039"/>
                  </a:cubicBezTo>
                  <a:cubicBezTo>
                    <a:pt x="2297" y="2995"/>
                    <a:pt x="2306" y="2786"/>
                    <a:pt x="2393" y="2725"/>
                  </a:cubicBezTo>
                  <a:cubicBezTo>
                    <a:pt x="2489" y="2655"/>
                    <a:pt x="2690" y="2725"/>
                    <a:pt x="2760" y="2637"/>
                  </a:cubicBezTo>
                  <a:cubicBezTo>
                    <a:pt x="2830" y="2559"/>
                    <a:pt x="2751" y="2367"/>
                    <a:pt x="2803" y="2262"/>
                  </a:cubicBezTo>
                  <a:cubicBezTo>
                    <a:pt x="2865" y="2166"/>
                    <a:pt x="3065" y="2131"/>
                    <a:pt x="3100" y="2026"/>
                  </a:cubicBezTo>
                  <a:cubicBezTo>
                    <a:pt x="3135" y="1913"/>
                    <a:pt x="2969" y="1782"/>
                    <a:pt x="2978" y="1668"/>
                  </a:cubicBezTo>
                  <a:cubicBezTo>
                    <a:pt x="2995" y="1555"/>
                    <a:pt x="3170" y="1432"/>
                    <a:pt x="3144" y="1328"/>
                  </a:cubicBezTo>
                  <a:cubicBezTo>
                    <a:pt x="3126" y="1214"/>
                    <a:pt x="2926" y="1153"/>
                    <a:pt x="2882" y="1057"/>
                  </a:cubicBezTo>
                  <a:cubicBezTo>
                    <a:pt x="2838" y="943"/>
                    <a:pt x="2934" y="760"/>
                    <a:pt x="2873" y="673"/>
                  </a:cubicBezTo>
                  <a:cubicBezTo>
                    <a:pt x="2821" y="585"/>
                    <a:pt x="2611" y="620"/>
                    <a:pt x="2524" y="542"/>
                  </a:cubicBezTo>
                  <a:cubicBezTo>
                    <a:pt x="2437" y="463"/>
                    <a:pt x="2445" y="254"/>
                    <a:pt x="2349" y="201"/>
                  </a:cubicBezTo>
                  <a:cubicBezTo>
                    <a:pt x="2333" y="191"/>
                    <a:pt x="2313" y="187"/>
                    <a:pt x="2291" y="187"/>
                  </a:cubicBezTo>
                  <a:cubicBezTo>
                    <a:pt x="2210" y="187"/>
                    <a:pt x="2100" y="240"/>
                    <a:pt x="2012" y="240"/>
                  </a:cubicBezTo>
                  <a:cubicBezTo>
                    <a:pt x="1999" y="240"/>
                    <a:pt x="1986" y="239"/>
                    <a:pt x="1974" y="236"/>
                  </a:cubicBezTo>
                  <a:cubicBezTo>
                    <a:pt x="1869" y="201"/>
                    <a:pt x="1791" y="18"/>
                    <a:pt x="1677" y="0"/>
                  </a:cubicBezTo>
                  <a:cubicBezTo>
                    <a:pt x="1674" y="0"/>
                    <a:pt x="1672" y="0"/>
                    <a:pt x="1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73"/>
            <p:cNvSpPr/>
            <p:nvPr/>
          </p:nvSpPr>
          <p:spPr>
            <a:xfrm>
              <a:off x="7935916" y="3119024"/>
              <a:ext cx="180719" cy="183576"/>
            </a:xfrm>
            <a:custGeom>
              <a:rect b="b" l="l" r="r" t="t"/>
              <a:pathLst>
                <a:path extrusionOk="0" h="2378" w="2341">
                  <a:moveTo>
                    <a:pt x="1217" y="1"/>
                  </a:moveTo>
                  <a:cubicBezTo>
                    <a:pt x="1135" y="1"/>
                    <a:pt x="1061" y="125"/>
                    <a:pt x="987" y="142"/>
                  </a:cubicBezTo>
                  <a:cubicBezTo>
                    <a:pt x="982" y="143"/>
                    <a:pt x="976" y="144"/>
                    <a:pt x="970" y="144"/>
                  </a:cubicBezTo>
                  <a:cubicBezTo>
                    <a:pt x="910" y="144"/>
                    <a:pt x="823" y="82"/>
                    <a:pt x="753" y="82"/>
                  </a:cubicBezTo>
                  <a:cubicBezTo>
                    <a:pt x="740" y="82"/>
                    <a:pt x="728" y="84"/>
                    <a:pt x="717" y="89"/>
                  </a:cubicBezTo>
                  <a:cubicBezTo>
                    <a:pt x="638" y="116"/>
                    <a:pt x="629" y="282"/>
                    <a:pt x="568" y="325"/>
                  </a:cubicBezTo>
                  <a:cubicBezTo>
                    <a:pt x="498" y="369"/>
                    <a:pt x="350" y="325"/>
                    <a:pt x="289" y="395"/>
                  </a:cubicBezTo>
                  <a:cubicBezTo>
                    <a:pt x="236" y="456"/>
                    <a:pt x="306" y="596"/>
                    <a:pt x="263" y="674"/>
                  </a:cubicBezTo>
                  <a:cubicBezTo>
                    <a:pt x="219" y="753"/>
                    <a:pt x="62" y="770"/>
                    <a:pt x="44" y="858"/>
                  </a:cubicBezTo>
                  <a:cubicBezTo>
                    <a:pt x="18" y="945"/>
                    <a:pt x="132" y="1059"/>
                    <a:pt x="132" y="1137"/>
                  </a:cubicBezTo>
                  <a:cubicBezTo>
                    <a:pt x="114" y="1225"/>
                    <a:pt x="1" y="1321"/>
                    <a:pt x="9" y="1399"/>
                  </a:cubicBezTo>
                  <a:cubicBezTo>
                    <a:pt x="18" y="1486"/>
                    <a:pt x="175" y="1530"/>
                    <a:pt x="202" y="1600"/>
                  </a:cubicBezTo>
                  <a:cubicBezTo>
                    <a:pt x="236" y="1679"/>
                    <a:pt x="158" y="1818"/>
                    <a:pt x="202" y="1888"/>
                  </a:cubicBezTo>
                  <a:cubicBezTo>
                    <a:pt x="245" y="1949"/>
                    <a:pt x="402" y="1932"/>
                    <a:pt x="463" y="1984"/>
                  </a:cubicBezTo>
                  <a:cubicBezTo>
                    <a:pt x="533" y="2037"/>
                    <a:pt x="525" y="2194"/>
                    <a:pt x="594" y="2237"/>
                  </a:cubicBezTo>
                  <a:cubicBezTo>
                    <a:pt x="608" y="2243"/>
                    <a:pt x="622" y="2246"/>
                    <a:pt x="638" y="2246"/>
                  </a:cubicBezTo>
                  <a:cubicBezTo>
                    <a:pt x="705" y="2246"/>
                    <a:pt x="789" y="2200"/>
                    <a:pt x="857" y="2200"/>
                  </a:cubicBezTo>
                  <a:cubicBezTo>
                    <a:pt x="866" y="2200"/>
                    <a:pt x="874" y="2201"/>
                    <a:pt x="883" y="2202"/>
                  </a:cubicBezTo>
                  <a:cubicBezTo>
                    <a:pt x="970" y="2229"/>
                    <a:pt x="1031" y="2377"/>
                    <a:pt x="1110" y="2377"/>
                  </a:cubicBezTo>
                  <a:cubicBezTo>
                    <a:pt x="1112" y="2377"/>
                    <a:pt x="1115" y="2377"/>
                    <a:pt x="1117" y="2377"/>
                  </a:cubicBezTo>
                  <a:cubicBezTo>
                    <a:pt x="1202" y="2377"/>
                    <a:pt x="1278" y="2246"/>
                    <a:pt x="1354" y="2237"/>
                  </a:cubicBezTo>
                  <a:cubicBezTo>
                    <a:pt x="1361" y="2235"/>
                    <a:pt x="1369" y="2233"/>
                    <a:pt x="1378" y="2233"/>
                  </a:cubicBezTo>
                  <a:cubicBezTo>
                    <a:pt x="1438" y="2233"/>
                    <a:pt x="1523" y="2297"/>
                    <a:pt x="1591" y="2297"/>
                  </a:cubicBezTo>
                  <a:cubicBezTo>
                    <a:pt x="1603" y="2297"/>
                    <a:pt x="1614" y="2295"/>
                    <a:pt x="1625" y="2290"/>
                  </a:cubicBezTo>
                  <a:cubicBezTo>
                    <a:pt x="1703" y="2255"/>
                    <a:pt x="1712" y="2098"/>
                    <a:pt x="1773" y="2054"/>
                  </a:cubicBezTo>
                  <a:cubicBezTo>
                    <a:pt x="1843" y="2010"/>
                    <a:pt x="1991" y="2054"/>
                    <a:pt x="2053" y="1984"/>
                  </a:cubicBezTo>
                  <a:cubicBezTo>
                    <a:pt x="2105" y="1923"/>
                    <a:pt x="2035" y="1775"/>
                    <a:pt x="2079" y="1705"/>
                  </a:cubicBezTo>
                  <a:cubicBezTo>
                    <a:pt x="2122" y="1626"/>
                    <a:pt x="2280" y="1600"/>
                    <a:pt x="2297" y="1513"/>
                  </a:cubicBezTo>
                  <a:cubicBezTo>
                    <a:pt x="2323" y="1434"/>
                    <a:pt x="2201" y="1329"/>
                    <a:pt x="2210" y="1242"/>
                  </a:cubicBezTo>
                  <a:cubicBezTo>
                    <a:pt x="2227" y="1155"/>
                    <a:pt x="2341" y="1059"/>
                    <a:pt x="2332" y="980"/>
                  </a:cubicBezTo>
                  <a:cubicBezTo>
                    <a:pt x="2323" y="893"/>
                    <a:pt x="2166" y="849"/>
                    <a:pt x="2140" y="770"/>
                  </a:cubicBezTo>
                  <a:cubicBezTo>
                    <a:pt x="2105" y="701"/>
                    <a:pt x="2184" y="552"/>
                    <a:pt x="2140" y="491"/>
                  </a:cubicBezTo>
                  <a:cubicBezTo>
                    <a:pt x="2096" y="421"/>
                    <a:pt x="1939" y="447"/>
                    <a:pt x="1878" y="395"/>
                  </a:cubicBezTo>
                  <a:cubicBezTo>
                    <a:pt x="1808" y="334"/>
                    <a:pt x="1817" y="185"/>
                    <a:pt x="1747" y="142"/>
                  </a:cubicBezTo>
                  <a:cubicBezTo>
                    <a:pt x="1734" y="136"/>
                    <a:pt x="1719" y="133"/>
                    <a:pt x="1704" y="133"/>
                  </a:cubicBezTo>
                  <a:cubicBezTo>
                    <a:pt x="1636" y="133"/>
                    <a:pt x="1553" y="179"/>
                    <a:pt x="1484" y="179"/>
                  </a:cubicBezTo>
                  <a:cubicBezTo>
                    <a:pt x="1475" y="179"/>
                    <a:pt x="1467" y="178"/>
                    <a:pt x="1459" y="177"/>
                  </a:cubicBezTo>
                  <a:cubicBezTo>
                    <a:pt x="1372" y="151"/>
                    <a:pt x="1310" y="2"/>
                    <a:pt x="1232" y="2"/>
                  </a:cubicBezTo>
                  <a:cubicBezTo>
                    <a:pt x="1227" y="1"/>
                    <a:pt x="1222" y="1"/>
                    <a:pt x="12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73"/>
            <p:cNvSpPr/>
            <p:nvPr/>
          </p:nvSpPr>
          <p:spPr>
            <a:xfrm>
              <a:off x="7549001" y="3383350"/>
              <a:ext cx="804244" cy="240779"/>
            </a:xfrm>
            <a:custGeom>
              <a:rect b="b" l="l" r="r" t="t"/>
              <a:pathLst>
                <a:path extrusionOk="0" h="3119" w="10418">
                  <a:moveTo>
                    <a:pt x="36" y="1"/>
                  </a:moveTo>
                  <a:lnTo>
                    <a:pt x="1" y="123"/>
                  </a:lnTo>
                  <a:lnTo>
                    <a:pt x="10383" y="3118"/>
                  </a:lnTo>
                  <a:lnTo>
                    <a:pt x="10418" y="299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7B9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73"/>
            <p:cNvSpPr/>
            <p:nvPr/>
          </p:nvSpPr>
          <p:spPr>
            <a:xfrm>
              <a:off x="7520051" y="3483785"/>
              <a:ext cx="804244" cy="240779"/>
            </a:xfrm>
            <a:custGeom>
              <a:rect b="b" l="l" r="r" t="t"/>
              <a:pathLst>
                <a:path extrusionOk="0" h="3119" w="10418">
                  <a:moveTo>
                    <a:pt x="35" y="1"/>
                  </a:moveTo>
                  <a:lnTo>
                    <a:pt x="0" y="132"/>
                  </a:lnTo>
                  <a:lnTo>
                    <a:pt x="10382" y="3118"/>
                  </a:lnTo>
                  <a:lnTo>
                    <a:pt x="10417" y="299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7B9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73"/>
            <p:cNvSpPr/>
            <p:nvPr/>
          </p:nvSpPr>
          <p:spPr>
            <a:xfrm>
              <a:off x="7491720" y="3583601"/>
              <a:ext cx="804244" cy="241397"/>
            </a:xfrm>
            <a:custGeom>
              <a:rect b="b" l="l" r="r" t="t"/>
              <a:pathLst>
                <a:path extrusionOk="0" h="3127" w="10418">
                  <a:moveTo>
                    <a:pt x="36" y="0"/>
                  </a:moveTo>
                  <a:lnTo>
                    <a:pt x="1" y="131"/>
                  </a:lnTo>
                  <a:lnTo>
                    <a:pt x="10382" y="3126"/>
                  </a:lnTo>
                  <a:lnTo>
                    <a:pt x="10417" y="299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7B9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73"/>
            <p:cNvSpPr/>
            <p:nvPr/>
          </p:nvSpPr>
          <p:spPr>
            <a:xfrm>
              <a:off x="7462771" y="3684036"/>
              <a:ext cx="804166" cy="240702"/>
            </a:xfrm>
            <a:custGeom>
              <a:rect b="b" l="l" r="r" t="t"/>
              <a:pathLst>
                <a:path extrusionOk="0" h="3118" w="10417">
                  <a:moveTo>
                    <a:pt x="35" y="0"/>
                  </a:moveTo>
                  <a:lnTo>
                    <a:pt x="0" y="122"/>
                  </a:lnTo>
                  <a:lnTo>
                    <a:pt x="10382" y="3117"/>
                  </a:lnTo>
                  <a:lnTo>
                    <a:pt x="10417" y="299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7B9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73"/>
            <p:cNvSpPr/>
            <p:nvPr/>
          </p:nvSpPr>
          <p:spPr>
            <a:xfrm>
              <a:off x="7433050" y="3783776"/>
              <a:ext cx="804938" cy="240702"/>
            </a:xfrm>
            <a:custGeom>
              <a:rect b="b" l="l" r="r" t="t"/>
              <a:pathLst>
                <a:path extrusionOk="0" h="3118" w="10427">
                  <a:moveTo>
                    <a:pt x="45" y="0"/>
                  </a:moveTo>
                  <a:lnTo>
                    <a:pt x="1" y="123"/>
                  </a:lnTo>
                  <a:lnTo>
                    <a:pt x="10383" y="3118"/>
                  </a:lnTo>
                  <a:lnTo>
                    <a:pt x="10426" y="299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7B9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73"/>
            <p:cNvSpPr/>
            <p:nvPr/>
          </p:nvSpPr>
          <p:spPr>
            <a:xfrm>
              <a:off x="7404795" y="3884210"/>
              <a:ext cx="804166" cy="240702"/>
            </a:xfrm>
            <a:custGeom>
              <a:rect b="b" l="l" r="r" t="t"/>
              <a:pathLst>
                <a:path extrusionOk="0" h="3118" w="10417">
                  <a:moveTo>
                    <a:pt x="35" y="0"/>
                  </a:moveTo>
                  <a:lnTo>
                    <a:pt x="0" y="123"/>
                  </a:lnTo>
                  <a:lnTo>
                    <a:pt x="10382" y="3118"/>
                  </a:lnTo>
                  <a:lnTo>
                    <a:pt x="10417" y="299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7B9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73"/>
            <p:cNvSpPr/>
            <p:nvPr/>
          </p:nvSpPr>
          <p:spPr>
            <a:xfrm>
              <a:off x="7375769" y="3983950"/>
              <a:ext cx="804244" cy="241397"/>
            </a:xfrm>
            <a:custGeom>
              <a:rect b="b" l="l" r="r" t="t"/>
              <a:pathLst>
                <a:path extrusionOk="0" h="3127" w="10418">
                  <a:moveTo>
                    <a:pt x="36" y="1"/>
                  </a:moveTo>
                  <a:lnTo>
                    <a:pt x="1" y="132"/>
                  </a:lnTo>
                  <a:lnTo>
                    <a:pt x="10383" y="3127"/>
                  </a:lnTo>
                  <a:lnTo>
                    <a:pt x="10418" y="299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7B9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73"/>
            <p:cNvSpPr/>
            <p:nvPr/>
          </p:nvSpPr>
          <p:spPr>
            <a:xfrm>
              <a:off x="7347514" y="4084384"/>
              <a:ext cx="804166" cy="240702"/>
            </a:xfrm>
            <a:custGeom>
              <a:rect b="b" l="l" r="r" t="t"/>
              <a:pathLst>
                <a:path extrusionOk="0" h="3118" w="10417">
                  <a:moveTo>
                    <a:pt x="35" y="1"/>
                  </a:moveTo>
                  <a:lnTo>
                    <a:pt x="0" y="123"/>
                  </a:lnTo>
                  <a:lnTo>
                    <a:pt x="10382" y="3118"/>
                  </a:lnTo>
                  <a:lnTo>
                    <a:pt x="10417" y="2987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7B9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73"/>
            <p:cNvSpPr/>
            <p:nvPr/>
          </p:nvSpPr>
          <p:spPr>
            <a:xfrm>
              <a:off x="8024925" y="2712655"/>
              <a:ext cx="838596" cy="939108"/>
            </a:xfrm>
            <a:custGeom>
              <a:rect b="b" l="l" r="r" t="t"/>
              <a:pathLst>
                <a:path extrusionOk="0" h="12165" w="10863">
                  <a:moveTo>
                    <a:pt x="1738" y="1"/>
                  </a:moveTo>
                  <a:lnTo>
                    <a:pt x="0" y="1494"/>
                  </a:lnTo>
                  <a:lnTo>
                    <a:pt x="9815" y="12164"/>
                  </a:lnTo>
                  <a:lnTo>
                    <a:pt x="10862" y="11256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73"/>
            <p:cNvSpPr/>
            <p:nvPr/>
          </p:nvSpPr>
          <p:spPr>
            <a:xfrm>
              <a:off x="7939313" y="2605504"/>
              <a:ext cx="219781" cy="222560"/>
            </a:xfrm>
            <a:custGeom>
              <a:rect b="b" l="l" r="r" t="t"/>
              <a:pathLst>
                <a:path extrusionOk="0" h="2883" w="2847">
                  <a:moveTo>
                    <a:pt x="1048" y="1"/>
                  </a:moveTo>
                  <a:lnTo>
                    <a:pt x="0" y="909"/>
                  </a:lnTo>
                  <a:lnTo>
                    <a:pt x="1109" y="2882"/>
                  </a:lnTo>
                  <a:lnTo>
                    <a:pt x="2847" y="1389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73"/>
            <p:cNvSpPr/>
            <p:nvPr/>
          </p:nvSpPr>
          <p:spPr>
            <a:xfrm>
              <a:off x="7766081" y="2396529"/>
              <a:ext cx="254211" cy="279146"/>
            </a:xfrm>
            <a:custGeom>
              <a:rect b="b" l="l" r="r" t="t"/>
              <a:pathLst>
                <a:path extrusionOk="0" h="3616" w="3293">
                  <a:moveTo>
                    <a:pt x="175" y="1"/>
                  </a:moveTo>
                  <a:lnTo>
                    <a:pt x="1816" y="1887"/>
                  </a:lnTo>
                  <a:lnTo>
                    <a:pt x="1642" y="2044"/>
                  </a:lnTo>
                  <a:lnTo>
                    <a:pt x="0" y="158"/>
                  </a:lnTo>
                  <a:lnTo>
                    <a:pt x="0" y="158"/>
                  </a:lnTo>
                  <a:cubicBezTo>
                    <a:pt x="341" y="3135"/>
                    <a:pt x="2227" y="3616"/>
                    <a:pt x="2227" y="3616"/>
                  </a:cubicBezTo>
                  <a:lnTo>
                    <a:pt x="2751" y="3170"/>
                  </a:lnTo>
                  <a:lnTo>
                    <a:pt x="3275" y="2716"/>
                  </a:lnTo>
                  <a:cubicBezTo>
                    <a:pt x="3292" y="2708"/>
                    <a:pt x="3083" y="769"/>
                    <a:pt x="1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1" name="Google Shape;1271;p73"/>
          <p:cNvSpPr/>
          <p:nvPr/>
        </p:nvSpPr>
        <p:spPr>
          <a:xfrm>
            <a:off x="6579705" y="2349361"/>
            <a:ext cx="77583" cy="93100"/>
          </a:xfrm>
          <a:custGeom>
            <a:rect b="b" l="l" r="r" t="t"/>
            <a:pathLst>
              <a:path extrusionOk="0" h="1206" w="1005">
                <a:moveTo>
                  <a:pt x="507" y="1"/>
                </a:moveTo>
                <a:lnTo>
                  <a:pt x="333" y="411"/>
                </a:lnTo>
                <a:lnTo>
                  <a:pt x="1" y="603"/>
                </a:lnTo>
                <a:lnTo>
                  <a:pt x="333" y="804"/>
                </a:lnTo>
                <a:lnTo>
                  <a:pt x="507" y="1206"/>
                </a:lnTo>
                <a:lnTo>
                  <a:pt x="691" y="804"/>
                </a:lnTo>
                <a:lnTo>
                  <a:pt x="1005" y="603"/>
                </a:lnTo>
                <a:lnTo>
                  <a:pt x="691" y="411"/>
                </a:lnTo>
                <a:lnTo>
                  <a:pt x="50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73"/>
          <p:cNvSpPr/>
          <p:nvPr/>
        </p:nvSpPr>
        <p:spPr>
          <a:xfrm>
            <a:off x="7468097" y="2477433"/>
            <a:ext cx="137643" cy="162501"/>
          </a:xfrm>
          <a:custGeom>
            <a:rect b="b" l="l" r="r" t="t"/>
            <a:pathLst>
              <a:path extrusionOk="0" h="2105" w="1783">
                <a:moveTo>
                  <a:pt x="892" y="1"/>
                </a:moveTo>
                <a:lnTo>
                  <a:pt x="577" y="699"/>
                </a:lnTo>
                <a:lnTo>
                  <a:pt x="1" y="1048"/>
                </a:lnTo>
                <a:lnTo>
                  <a:pt x="577" y="1398"/>
                </a:lnTo>
                <a:lnTo>
                  <a:pt x="892" y="2105"/>
                </a:lnTo>
                <a:lnTo>
                  <a:pt x="1215" y="1398"/>
                </a:lnTo>
                <a:lnTo>
                  <a:pt x="1782" y="1048"/>
                </a:lnTo>
                <a:lnTo>
                  <a:pt x="1215" y="699"/>
                </a:lnTo>
                <a:lnTo>
                  <a:pt x="89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73"/>
          <p:cNvSpPr/>
          <p:nvPr/>
        </p:nvSpPr>
        <p:spPr>
          <a:xfrm>
            <a:off x="7167489" y="1977267"/>
            <a:ext cx="169294" cy="201640"/>
          </a:xfrm>
          <a:custGeom>
            <a:rect b="b" l="l" r="r" t="t"/>
            <a:pathLst>
              <a:path extrusionOk="0" h="2612" w="2193">
                <a:moveTo>
                  <a:pt x="1092" y="1"/>
                </a:moveTo>
                <a:lnTo>
                  <a:pt x="708" y="874"/>
                </a:lnTo>
                <a:lnTo>
                  <a:pt x="1" y="1302"/>
                </a:lnTo>
                <a:lnTo>
                  <a:pt x="708" y="1738"/>
                </a:lnTo>
                <a:lnTo>
                  <a:pt x="1092" y="2611"/>
                </a:lnTo>
                <a:lnTo>
                  <a:pt x="1485" y="1738"/>
                </a:lnTo>
                <a:lnTo>
                  <a:pt x="2192" y="1302"/>
                </a:lnTo>
                <a:lnTo>
                  <a:pt x="1485" y="874"/>
                </a:lnTo>
                <a:lnTo>
                  <a:pt x="109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73"/>
          <p:cNvSpPr/>
          <p:nvPr/>
        </p:nvSpPr>
        <p:spPr>
          <a:xfrm>
            <a:off x="7213345" y="2827293"/>
            <a:ext cx="76889" cy="91711"/>
          </a:xfrm>
          <a:custGeom>
            <a:rect b="b" l="l" r="r" t="t"/>
            <a:pathLst>
              <a:path extrusionOk="0" h="1188" w="996">
                <a:moveTo>
                  <a:pt x="498" y="0"/>
                </a:moveTo>
                <a:lnTo>
                  <a:pt x="324" y="393"/>
                </a:lnTo>
                <a:lnTo>
                  <a:pt x="0" y="594"/>
                </a:lnTo>
                <a:lnTo>
                  <a:pt x="324" y="795"/>
                </a:lnTo>
                <a:lnTo>
                  <a:pt x="498" y="1188"/>
                </a:lnTo>
                <a:lnTo>
                  <a:pt x="682" y="795"/>
                </a:lnTo>
                <a:lnTo>
                  <a:pt x="996" y="594"/>
                </a:lnTo>
                <a:lnTo>
                  <a:pt x="682" y="393"/>
                </a:lnTo>
                <a:lnTo>
                  <a:pt x="49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73"/>
          <p:cNvSpPr/>
          <p:nvPr/>
        </p:nvSpPr>
        <p:spPr>
          <a:xfrm>
            <a:off x="8047853" y="2156598"/>
            <a:ext cx="77583" cy="91711"/>
          </a:xfrm>
          <a:custGeom>
            <a:rect b="b" l="l" r="r" t="t"/>
            <a:pathLst>
              <a:path extrusionOk="0" h="1188" w="1005">
                <a:moveTo>
                  <a:pt x="498" y="0"/>
                </a:moveTo>
                <a:lnTo>
                  <a:pt x="323" y="402"/>
                </a:lnTo>
                <a:lnTo>
                  <a:pt x="0" y="603"/>
                </a:lnTo>
                <a:lnTo>
                  <a:pt x="323" y="795"/>
                </a:lnTo>
                <a:lnTo>
                  <a:pt x="498" y="1188"/>
                </a:lnTo>
                <a:lnTo>
                  <a:pt x="672" y="795"/>
                </a:lnTo>
                <a:lnTo>
                  <a:pt x="1004" y="603"/>
                </a:lnTo>
                <a:lnTo>
                  <a:pt x="672" y="402"/>
                </a:lnTo>
                <a:lnTo>
                  <a:pt x="49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73"/>
          <p:cNvSpPr/>
          <p:nvPr/>
        </p:nvSpPr>
        <p:spPr>
          <a:xfrm>
            <a:off x="7697298" y="1816850"/>
            <a:ext cx="77583" cy="92405"/>
          </a:xfrm>
          <a:custGeom>
            <a:rect b="b" l="l" r="r" t="t"/>
            <a:pathLst>
              <a:path extrusionOk="0" h="1197" w="1005">
                <a:moveTo>
                  <a:pt x="498" y="1"/>
                </a:moveTo>
                <a:lnTo>
                  <a:pt x="324" y="394"/>
                </a:lnTo>
                <a:lnTo>
                  <a:pt x="1" y="603"/>
                </a:lnTo>
                <a:lnTo>
                  <a:pt x="324" y="804"/>
                </a:lnTo>
                <a:lnTo>
                  <a:pt x="498" y="1197"/>
                </a:lnTo>
                <a:lnTo>
                  <a:pt x="691" y="804"/>
                </a:lnTo>
                <a:lnTo>
                  <a:pt x="1005" y="603"/>
                </a:lnTo>
                <a:lnTo>
                  <a:pt x="691" y="394"/>
                </a:lnTo>
                <a:lnTo>
                  <a:pt x="49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73"/>
          <p:cNvSpPr/>
          <p:nvPr/>
        </p:nvSpPr>
        <p:spPr>
          <a:xfrm>
            <a:off x="2344496" y="1598584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73"/>
          <p:cNvSpPr/>
          <p:nvPr/>
        </p:nvSpPr>
        <p:spPr>
          <a:xfrm>
            <a:off x="1752158" y="3189434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73"/>
          <p:cNvSpPr/>
          <p:nvPr/>
        </p:nvSpPr>
        <p:spPr>
          <a:xfrm>
            <a:off x="2351596" y="2895609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6"/>
          <p:cNvSpPr txBox="1"/>
          <p:nvPr>
            <p:ph type="title"/>
          </p:nvPr>
        </p:nvSpPr>
        <p:spPr>
          <a:xfrm>
            <a:off x="916350" y="1159650"/>
            <a:ext cx="4063500" cy="187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Jurisbox?</a:t>
            </a:r>
            <a:endParaRPr sz="7200"/>
          </a:p>
        </p:txBody>
      </p:sp>
      <p:sp>
        <p:nvSpPr>
          <p:cNvPr id="475" name="Google Shape;475;p56"/>
          <p:cNvSpPr txBox="1"/>
          <p:nvPr>
            <p:ph idx="1" type="subTitle"/>
          </p:nvPr>
        </p:nvSpPr>
        <p:spPr>
          <a:xfrm>
            <a:off x="916350" y="3038850"/>
            <a:ext cx="3434100" cy="94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Interactive game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Accompaniment and guidance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facilitate learning about legal terminology</a:t>
            </a:r>
            <a:endParaRPr/>
          </a:p>
        </p:txBody>
      </p:sp>
      <p:grpSp>
        <p:nvGrpSpPr>
          <p:cNvPr id="476" name="Google Shape;476;p56"/>
          <p:cNvGrpSpPr/>
          <p:nvPr/>
        </p:nvGrpSpPr>
        <p:grpSpPr>
          <a:xfrm>
            <a:off x="4617625" y="1535009"/>
            <a:ext cx="3653875" cy="3068796"/>
            <a:chOff x="4734825" y="1535009"/>
            <a:chExt cx="3653875" cy="3068796"/>
          </a:xfrm>
        </p:grpSpPr>
        <p:sp>
          <p:nvSpPr>
            <p:cNvPr id="477" name="Google Shape;477;p56"/>
            <p:cNvSpPr/>
            <p:nvPr/>
          </p:nvSpPr>
          <p:spPr>
            <a:xfrm>
              <a:off x="4931593" y="2231168"/>
              <a:ext cx="3444107" cy="2361016"/>
            </a:xfrm>
            <a:custGeom>
              <a:rect b="b" l="l" r="r" t="t"/>
              <a:pathLst>
                <a:path extrusionOk="0" h="136062" w="198479">
                  <a:moveTo>
                    <a:pt x="99259" y="0"/>
                  </a:moveTo>
                  <a:cubicBezTo>
                    <a:pt x="59409" y="0"/>
                    <a:pt x="26618" y="30052"/>
                    <a:pt x="22298" y="68706"/>
                  </a:cubicBezTo>
                  <a:cubicBezTo>
                    <a:pt x="8911" y="76846"/>
                    <a:pt x="0" y="91582"/>
                    <a:pt x="0" y="108402"/>
                  </a:cubicBezTo>
                  <a:cubicBezTo>
                    <a:pt x="0" y="118740"/>
                    <a:pt x="3395" y="128307"/>
                    <a:pt x="9104" y="136023"/>
                  </a:cubicBezTo>
                  <a:lnTo>
                    <a:pt x="192885" y="136023"/>
                  </a:lnTo>
                  <a:lnTo>
                    <a:pt x="192885" y="136061"/>
                  </a:lnTo>
                  <a:cubicBezTo>
                    <a:pt x="196395" y="130506"/>
                    <a:pt x="198478" y="123948"/>
                    <a:pt x="198478" y="116927"/>
                  </a:cubicBezTo>
                  <a:cubicBezTo>
                    <a:pt x="198478" y="102037"/>
                    <a:pt x="189374" y="89306"/>
                    <a:pt x="176412" y="83983"/>
                  </a:cubicBezTo>
                  <a:cubicBezTo>
                    <a:pt x="176605" y="81822"/>
                    <a:pt x="176682" y="79662"/>
                    <a:pt x="176682" y="77424"/>
                  </a:cubicBezTo>
                  <a:cubicBezTo>
                    <a:pt x="176682" y="34643"/>
                    <a:pt x="142040" y="0"/>
                    <a:pt x="99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56"/>
            <p:cNvSpPr/>
            <p:nvPr/>
          </p:nvSpPr>
          <p:spPr>
            <a:xfrm>
              <a:off x="7935845" y="3300399"/>
              <a:ext cx="231575" cy="239603"/>
            </a:xfrm>
            <a:custGeom>
              <a:rect b="b" l="l" r="r" t="t"/>
              <a:pathLst>
                <a:path extrusionOk="0" h="12654" w="12230">
                  <a:moveTo>
                    <a:pt x="3549" y="0"/>
                  </a:moveTo>
                  <a:lnTo>
                    <a:pt x="0" y="9451"/>
                  </a:lnTo>
                  <a:lnTo>
                    <a:pt x="8564" y="12653"/>
                  </a:lnTo>
                  <a:cubicBezTo>
                    <a:pt x="12229" y="2932"/>
                    <a:pt x="3549" y="0"/>
                    <a:pt x="35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56"/>
            <p:cNvSpPr/>
            <p:nvPr/>
          </p:nvSpPr>
          <p:spPr>
            <a:xfrm>
              <a:off x="6688985" y="3038230"/>
              <a:ext cx="1314108" cy="1560926"/>
            </a:xfrm>
            <a:custGeom>
              <a:rect b="b" l="l" r="r" t="t"/>
              <a:pathLst>
                <a:path extrusionOk="0" h="82436" w="69401">
                  <a:moveTo>
                    <a:pt x="30514" y="0"/>
                  </a:moveTo>
                  <a:cubicBezTo>
                    <a:pt x="23968" y="0"/>
                    <a:pt x="22259" y="6864"/>
                    <a:pt x="22259" y="6864"/>
                  </a:cubicBezTo>
                  <a:lnTo>
                    <a:pt x="1" y="66041"/>
                  </a:lnTo>
                  <a:lnTo>
                    <a:pt x="43593" y="82436"/>
                  </a:lnTo>
                  <a:lnTo>
                    <a:pt x="69400" y="13846"/>
                  </a:lnTo>
                  <a:lnTo>
                    <a:pt x="34373" y="691"/>
                  </a:lnTo>
                  <a:cubicBezTo>
                    <a:pt x="32930" y="207"/>
                    <a:pt x="31649" y="0"/>
                    <a:pt x="30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56"/>
            <p:cNvSpPr/>
            <p:nvPr/>
          </p:nvSpPr>
          <p:spPr>
            <a:xfrm>
              <a:off x="6524633" y="4048353"/>
              <a:ext cx="986135" cy="549323"/>
            </a:xfrm>
            <a:custGeom>
              <a:rect b="b" l="l" r="r" t="t"/>
              <a:pathLst>
                <a:path extrusionOk="0" h="29011" w="52080">
                  <a:moveTo>
                    <a:pt x="3666" y="1"/>
                  </a:moveTo>
                  <a:cubicBezTo>
                    <a:pt x="1" y="9761"/>
                    <a:pt x="8681" y="12693"/>
                    <a:pt x="8681" y="12693"/>
                  </a:cubicBezTo>
                  <a:lnTo>
                    <a:pt x="52080" y="29011"/>
                  </a:lnTo>
                  <a:cubicBezTo>
                    <a:pt x="50845" y="28509"/>
                    <a:pt x="43901" y="25346"/>
                    <a:pt x="47258" y="16435"/>
                  </a:cubicBezTo>
                  <a:lnTo>
                    <a:pt x="12230" y="3241"/>
                  </a:lnTo>
                  <a:lnTo>
                    <a:pt x="36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56"/>
            <p:cNvSpPr/>
            <p:nvPr/>
          </p:nvSpPr>
          <p:spPr>
            <a:xfrm>
              <a:off x="7338346" y="3277753"/>
              <a:ext cx="195049" cy="143906"/>
            </a:xfrm>
            <a:custGeom>
              <a:rect b="b" l="l" r="r" t="t"/>
              <a:pathLst>
                <a:path extrusionOk="0" h="7600" w="10301">
                  <a:moveTo>
                    <a:pt x="8603" y="0"/>
                  </a:moveTo>
                  <a:lnTo>
                    <a:pt x="0" y="3896"/>
                  </a:lnTo>
                  <a:lnTo>
                    <a:pt x="2238" y="5131"/>
                  </a:lnTo>
                  <a:lnTo>
                    <a:pt x="1698" y="7600"/>
                  </a:lnTo>
                  <a:lnTo>
                    <a:pt x="10301" y="3704"/>
                  </a:lnTo>
                  <a:lnTo>
                    <a:pt x="8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56"/>
            <p:cNvSpPr/>
            <p:nvPr/>
          </p:nvSpPr>
          <p:spPr>
            <a:xfrm>
              <a:off x="7479314" y="3296006"/>
              <a:ext cx="144663" cy="194330"/>
            </a:xfrm>
            <a:custGeom>
              <a:rect b="b" l="l" r="r" t="t"/>
              <a:pathLst>
                <a:path extrusionOk="0" h="10263" w="7640">
                  <a:moveTo>
                    <a:pt x="3743" y="1"/>
                  </a:moveTo>
                  <a:lnTo>
                    <a:pt x="1" y="1698"/>
                  </a:lnTo>
                  <a:lnTo>
                    <a:pt x="3897" y="10262"/>
                  </a:lnTo>
                  <a:lnTo>
                    <a:pt x="5132" y="8025"/>
                  </a:lnTo>
                  <a:lnTo>
                    <a:pt x="7639" y="8565"/>
                  </a:lnTo>
                  <a:lnTo>
                    <a:pt x="3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56"/>
            <p:cNvSpPr/>
            <p:nvPr/>
          </p:nvSpPr>
          <p:spPr>
            <a:xfrm>
              <a:off x="7407003" y="3211141"/>
              <a:ext cx="214780" cy="212110"/>
            </a:xfrm>
            <a:custGeom>
              <a:rect b="b" l="l" r="r" t="t"/>
              <a:pathLst>
                <a:path extrusionOk="0" h="11202" w="11343">
                  <a:moveTo>
                    <a:pt x="6336" y="1"/>
                  </a:moveTo>
                  <a:cubicBezTo>
                    <a:pt x="5969" y="1"/>
                    <a:pt x="5572" y="550"/>
                    <a:pt x="5209" y="586"/>
                  </a:cubicBezTo>
                  <a:cubicBezTo>
                    <a:pt x="5195" y="588"/>
                    <a:pt x="5182" y="588"/>
                    <a:pt x="5168" y="588"/>
                  </a:cubicBezTo>
                  <a:cubicBezTo>
                    <a:pt x="4824" y="588"/>
                    <a:pt x="4372" y="184"/>
                    <a:pt x="4013" y="184"/>
                  </a:cubicBezTo>
                  <a:cubicBezTo>
                    <a:pt x="3973" y="184"/>
                    <a:pt x="3934" y="189"/>
                    <a:pt x="3897" y="201"/>
                  </a:cubicBezTo>
                  <a:cubicBezTo>
                    <a:pt x="3550" y="355"/>
                    <a:pt x="3434" y="1088"/>
                    <a:pt x="3087" y="1281"/>
                  </a:cubicBezTo>
                  <a:cubicBezTo>
                    <a:pt x="2942" y="1361"/>
                    <a:pt x="2737" y="1368"/>
                    <a:pt x="2525" y="1368"/>
                  </a:cubicBezTo>
                  <a:cubicBezTo>
                    <a:pt x="2483" y="1368"/>
                    <a:pt x="2440" y="1367"/>
                    <a:pt x="2397" y="1367"/>
                  </a:cubicBezTo>
                  <a:cubicBezTo>
                    <a:pt x="2142" y="1367"/>
                    <a:pt x="1891" y="1377"/>
                    <a:pt x="1737" y="1512"/>
                  </a:cubicBezTo>
                  <a:cubicBezTo>
                    <a:pt x="1467" y="1782"/>
                    <a:pt x="1698" y="2477"/>
                    <a:pt x="1467" y="2824"/>
                  </a:cubicBezTo>
                  <a:cubicBezTo>
                    <a:pt x="1274" y="3171"/>
                    <a:pt x="502" y="3210"/>
                    <a:pt x="348" y="3595"/>
                  </a:cubicBezTo>
                  <a:cubicBezTo>
                    <a:pt x="232" y="3981"/>
                    <a:pt x="734" y="4521"/>
                    <a:pt x="695" y="4907"/>
                  </a:cubicBezTo>
                  <a:cubicBezTo>
                    <a:pt x="618" y="5331"/>
                    <a:pt x="1" y="5717"/>
                    <a:pt x="39" y="6103"/>
                  </a:cubicBezTo>
                  <a:cubicBezTo>
                    <a:pt x="78" y="6489"/>
                    <a:pt x="772" y="6759"/>
                    <a:pt x="888" y="7144"/>
                  </a:cubicBezTo>
                  <a:cubicBezTo>
                    <a:pt x="1004" y="7530"/>
                    <a:pt x="579" y="8147"/>
                    <a:pt x="811" y="8495"/>
                  </a:cubicBezTo>
                  <a:cubicBezTo>
                    <a:pt x="1004" y="8842"/>
                    <a:pt x="1737" y="8765"/>
                    <a:pt x="2045" y="9073"/>
                  </a:cubicBezTo>
                  <a:cubicBezTo>
                    <a:pt x="2315" y="9343"/>
                    <a:pt x="2200" y="10115"/>
                    <a:pt x="2547" y="10308"/>
                  </a:cubicBezTo>
                  <a:cubicBezTo>
                    <a:pt x="2622" y="10364"/>
                    <a:pt x="2717" y="10384"/>
                    <a:pt x="2824" y="10384"/>
                  </a:cubicBezTo>
                  <a:cubicBezTo>
                    <a:pt x="3080" y="10384"/>
                    <a:pt x="3403" y="10270"/>
                    <a:pt x="3671" y="10270"/>
                  </a:cubicBezTo>
                  <a:cubicBezTo>
                    <a:pt x="3753" y="10270"/>
                    <a:pt x="3829" y="10280"/>
                    <a:pt x="3897" y="10308"/>
                  </a:cubicBezTo>
                  <a:cubicBezTo>
                    <a:pt x="4283" y="10423"/>
                    <a:pt x="4514" y="11156"/>
                    <a:pt x="4900" y="11195"/>
                  </a:cubicBezTo>
                  <a:cubicBezTo>
                    <a:pt x="4921" y="11199"/>
                    <a:pt x="4943" y="11201"/>
                    <a:pt x="4965" y="11201"/>
                  </a:cubicBezTo>
                  <a:cubicBezTo>
                    <a:pt x="5333" y="11201"/>
                    <a:pt x="5732" y="10616"/>
                    <a:pt x="6096" y="10616"/>
                  </a:cubicBezTo>
                  <a:cubicBezTo>
                    <a:pt x="6111" y="10615"/>
                    <a:pt x="6125" y="10614"/>
                    <a:pt x="6140" y="10614"/>
                  </a:cubicBezTo>
                  <a:cubicBezTo>
                    <a:pt x="6501" y="10614"/>
                    <a:pt x="6911" y="10991"/>
                    <a:pt x="7257" y="10991"/>
                  </a:cubicBezTo>
                  <a:cubicBezTo>
                    <a:pt x="7309" y="10991"/>
                    <a:pt x="7359" y="10983"/>
                    <a:pt x="7407" y="10963"/>
                  </a:cubicBezTo>
                  <a:cubicBezTo>
                    <a:pt x="7793" y="10848"/>
                    <a:pt x="7870" y="10115"/>
                    <a:pt x="8218" y="9922"/>
                  </a:cubicBezTo>
                  <a:cubicBezTo>
                    <a:pt x="8351" y="9833"/>
                    <a:pt x="8535" y="9818"/>
                    <a:pt x="8729" y="9818"/>
                  </a:cubicBezTo>
                  <a:cubicBezTo>
                    <a:pt x="8828" y="9818"/>
                    <a:pt x="8930" y="9822"/>
                    <a:pt x="9028" y="9822"/>
                  </a:cubicBezTo>
                  <a:cubicBezTo>
                    <a:pt x="9240" y="9822"/>
                    <a:pt x="9438" y="9804"/>
                    <a:pt x="9568" y="9690"/>
                  </a:cubicBezTo>
                  <a:cubicBezTo>
                    <a:pt x="9838" y="9420"/>
                    <a:pt x="9606" y="8687"/>
                    <a:pt x="9838" y="8379"/>
                  </a:cubicBezTo>
                  <a:cubicBezTo>
                    <a:pt x="10069" y="8032"/>
                    <a:pt x="10802" y="7954"/>
                    <a:pt x="10957" y="7607"/>
                  </a:cubicBezTo>
                  <a:cubicBezTo>
                    <a:pt x="11111" y="7222"/>
                    <a:pt x="10571" y="6681"/>
                    <a:pt x="10648" y="6257"/>
                  </a:cubicBezTo>
                  <a:cubicBezTo>
                    <a:pt x="10687" y="5871"/>
                    <a:pt x="11342" y="5486"/>
                    <a:pt x="11304" y="5100"/>
                  </a:cubicBezTo>
                  <a:cubicBezTo>
                    <a:pt x="11265" y="4675"/>
                    <a:pt x="10532" y="4444"/>
                    <a:pt x="10416" y="4058"/>
                  </a:cubicBezTo>
                  <a:cubicBezTo>
                    <a:pt x="10301" y="3672"/>
                    <a:pt x="10725" y="3055"/>
                    <a:pt x="10532" y="2708"/>
                  </a:cubicBezTo>
                  <a:cubicBezTo>
                    <a:pt x="10301" y="2361"/>
                    <a:pt x="9568" y="2438"/>
                    <a:pt x="9298" y="2129"/>
                  </a:cubicBezTo>
                  <a:cubicBezTo>
                    <a:pt x="9028" y="1859"/>
                    <a:pt x="9105" y="1088"/>
                    <a:pt x="8758" y="895"/>
                  </a:cubicBezTo>
                  <a:cubicBezTo>
                    <a:pt x="8683" y="839"/>
                    <a:pt x="8587" y="819"/>
                    <a:pt x="8480" y="819"/>
                  </a:cubicBezTo>
                  <a:cubicBezTo>
                    <a:pt x="8224" y="819"/>
                    <a:pt x="7901" y="932"/>
                    <a:pt x="7633" y="932"/>
                  </a:cubicBezTo>
                  <a:cubicBezTo>
                    <a:pt x="7552" y="932"/>
                    <a:pt x="7475" y="922"/>
                    <a:pt x="7407" y="895"/>
                  </a:cubicBezTo>
                  <a:cubicBezTo>
                    <a:pt x="7060" y="741"/>
                    <a:pt x="6790" y="46"/>
                    <a:pt x="6404" y="8"/>
                  </a:cubicBezTo>
                  <a:cubicBezTo>
                    <a:pt x="6382" y="3"/>
                    <a:pt x="6359" y="1"/>
                    <a:pt x="63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56"/>
            <p:cNvSpPr/>
            <p:nvPr/>
          </p:nvSpPr>
          <p:spPr>
            <a:xfrm>
              <a:off x="7434041" y="3237536"/>
              <a:ext cx="160701" cy="159338"/>
            </a:xfrm>
            <a:custGeom>
              <a:rect b="b" l="l" r="r" t="t"/>
              <a:pathLst>
                <a:path extrusionOk="0" h="8415" w="8487">
                  <a:moveTo>
                    <a:pt x="4751" y="0"/>
                  </a:moveTo>
                  <a:cubicBezTo>
                    <a:pt x="4486" y="0"/>
                    <a:pt x="4156" y="428"/>
                    <a:pt x="3896" y="465"/>
                  </a:cubicBezTo>
                  <a:cubicBezTo>
                    <a:pt x="3883" y="467"/>
                    <a:pt x="3869" y="468"/>
                    <a:pt x="3855" y="468"/>
                  </a:cubicBezTo>
                  <a:cubicBezTo>
                    <a:pt x="3581" y="468"/>
                    <a:pt x="3253" y="147"/>
                    <a:pt x="3002" y="147"/>
                  </a:cubicBezTo>
                  <a:cubicBezTo>
                    <a:pt x="2978" y="147"/>
                    <a:pt x="2954" y="150"/>
                    <a:pt x="2932" y="157"/>
                  </a:cubicBezTo>
                  <a:cubicBezTo>
                    <a:pt x="2623" y="272"/>
                    <a:pt x="2546" y="813"/>
                    <a:pt x="2315" y="967"/>
                  </a:cubicBezTo>
                  <a:cubicBezTo>
                    <a:pt x="2207" y="1029"/>
                    <a:pt x="2055" y="1035"/>
                    <a:pt x="1901" y="1035"/>
                  </a:cubicBezTo>
                  <a:cubicBezTo>
                    <a:pt x="1862" y="1035"/>
                    <a:pt x="1823" y="1034"/>
                    <a:pt x="1784" y="1034"/>
                  </a:cubicBezTo>
                  <a:cubicBezTo>
                    <a:pt x="1591" y="1034"/>
                    <a:pt x="1408" y="1044"/>
                    <a:pt x="1312" y="1160"/>
                  </a:cubicBezTo>
                  <a:cubicBezTo>
                    <a:pt x="1080" y="1353"/>
                    <a:pt x="1273" y="1893"/>
                    <a:pt x="1080" y="2124"/>
                  </a:cubicBezTo>
                  <a:cubicBezTo>
                    <a:pt x="926" y="2394"/>
                    <a:pt x="386" y="2433"/>
                    <a:pt x="270" y="2703"/>
                  </a:cubicBezTo>
                  <a:cubicBezTo>
                    <a:pt x="154" y="3011"/>
                    <a:pt x="540" y="3397"/>
                    <a:pt x="502" y="3706"/>
                  </a:cubicBezTo>
                  <a:cubicBezTo>
                    <a:pt x="463" y="4014"/>
                    <a:pt x="0" y="4284"/>
                    <a:pt x="0" y="4593"/>
                  </a:cubicBezTo>
                  <a:cubicBezTo>
                    <a:pt x="39" y="4902"/>
                    <a:pt x="540" y="5095"/>
                    <a:pt x="656" y="5365"/>
                  </a:cubicBezTo>
                  <a:cubicBezTo>
                    <a:pt x="733" y="5635"/>
                    <a:pt x="424" y="6136"/>
                    <a:pt x="579" y="6368"/>
                  </a:cubicBezTo>
                  <a:cubicBezTo>
                    <a:pt x="733" y="6638"/>
                    <a:pt x="1312" y="6599"/>
                    <a:pt x="1505" y="6792"/>
                  </a:cubicBezTo>
                  <a:cubicBezTo>
                    <a:pt x="1697" y="7023"/>
                    <a:pt x="1659" y="7563"/>
                    <a:pt x="1890" y="7756"/>
                  </a:cubicBezTo>
                  <a:cubicBezTo>
                    <a:pt x="1939" y="7788"/>
                    <a:pt x="1998" y="7801"/>
                    <a:pt x="2066" y="7801"/>
                  </a:cubicBezTo>
                  <a:cubicBezTo>
                    <a:pt x="2268" y="7801"/>
                    <a:pt x="2535" y="7691"/>
                    <a:pt x="2743" y="7691"/>
                  </a:cubicBezTo>
                  <a:cubicBezTo>
                    <a:pt x="2798" y="7691"/>
                    <a:pt x="2849" y="7699"/>
                    <a:pt x="2893" y="7718"/>
                  </a:cubicBezTo>
                  <a:cubicBezTo>
                    <a:pt x="3202" y="7834"/>
                    <a:pt x="3356" y="8374"/>
                    <a:pt x="3665" y="8412"/>
                  </a:cubicBezTo>
                  <a:cubicBezTo>
                    <a:pt x="3677" y="8414"/>
                    <a:pt x="3690" y="8414"/>
                    <a:pt x="3702" y="8414"/>
                  </a:cubicBezTo>
                  <a:cubicBezTo>
                    <a:pt x="3998" y="8414"/>
                    <a:pt x="4293" y="7986"/>
                    <a:pt x="4552" y="7949"/>
                  </a:cubicBezTo>
                  <a:cubicBezTo>
                    <a:pt x="4833" y="7949"/>
                    <a:pt x="5177" y="8268"/>
                    <a:pt x="5469" y="8268"/>
                  </a:cubicBezTo>
                  <a:cubicBezTo>
                    <a:pt x="5498" y="8268"/>
                    <a:pt x="5527" y="8265"/>
                    <a:pt x="5555" y="8258"/>
                  </a:cubicBezTo>
                  <a:cubicBezTo>
                    <a:pt x="5825" y="8142"/>
                    <a:pt x="5902" y="7602"/>
                    <a:pt x="6172" y="7448"/>
                  </a:cubicBezTo>
                  <a:cubicBezTo>
                    <a:pt x="6255" y="7393"/>
                    <a:pt x="6376" y="7382"/>
                    <a:pt x="6509" y="7382"/>
                  </a:cubicBezTo>
                  <a:cubicBezTo>
                    <a:pt x="6597" y="7382"/>
                    <a:pt x="6690" y="7387"/>
                    <a:pt x="6779" y="7387"/>
                  </a:cubicBezTo>
                  <a:cubicBezTo>
                    <a:pt x="6935" y="7387"/>
                    <a:pt x="7081" y="7372"/>
                    <a:pt x="7175" y="7293"/>
                  </a:cubicBezTo>
                  <a:cubicBezTo>
                    <a:pt x="7368" y="7062"/>
                    <a:pt x="7214" y="6522"/>
                    <a:pt x="7368" y="6290"/>
                  </a:cubicBezTo>
                  <a:cubicBezTo>
                    <a:pt x="7523" y="6020"/>
                    <a:pt x="8101" y="5982"/>
                    <a:pt x="8217" y="5712"/>
                  </a:cubicBezTo>
                  <a:cubicBezTo>
                    <a:pt x="8294" y="5403"/>
                    <a:pt x="7908" y="5017"/>
                    <a:pt x="7947" y="4709"/>
                  </a:cubicBezTo>
                  <a:cubicBezTo>
                    <a:pt x="7985" y="4400"/>
                    <a:pt x="8487" y="4130"/>
                    <a:pt x="8448" y="3822"/>
                  </a:cubicBezTo>
                  <a:cubicBezTo>
                    <a:pt x="8448" y="3513"/>
                    <a:pt x="7908" y="3320"/>
                    <a:pt x="7793" y="3050"/>
                  </a:cubicBezTo>
                  <a:cubicBezTo>
                    <a:pt x="7715" y="2780"/>
                    <a:pt x="8024" y="2278"/>
                    <a:pt x="7870" y="2047"/>
                  </a:cubicBezTo>
                  <a:cubicBezTo>
                    <a:pt x="7715" y="1777"/>
                    <a:pt x="7175" y="1816"/>
                    <a:pt x="6944" y="1623"/>
                  </a:cubicBezTo>
                  <a:cubicBezTo>
                    <a:pt x="6751" y="1391"/>
                    <a:pt x="6828" y="851"/>
                    <a:pt x="6558" y="658"/>
                  </a:cubicBezTo>
                  <a:cubicBezTo>
                    <a:pt x="6510" y="626"/>
                    <a:pt x="6450" y="614"/>
                    <a:pt x="6383" y="614"/>
                  </a:cubicBezTo>
                  <a:cubicBezTo>
                    <a:pt x="6181" y="614"/>
                    <a:pt x="5914" y="723"/>
                    <a:pt x="5705" y="723"/>
                  </a:cubicBezTo>
                  <a:cubicBezTo>
                    <a:pt x="5650" y="723"/>
                    <a:pt x="5600" y="716"/>
                    <a:pt x="5555" y="697"/>
                  </a:cubicBezTo>
                  <a:cubicBezTo>
                    <a:pt x="5247" y="581"/>
                    <a:pt x="5092" y="41"/>
                    <a:pt x="4784" y="2"/>
                  </a:cubicBezTo>
                  <a:cubicBezTo>
                    <a:pt x="4773" y="1"/>
                    <a:pt x="4762" y="0"/>
                    <a:pt x="47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56"/>
            <p:cNvSpPr/>
            <p:nvPr/>
          </p:nvSpPr>
          <p:spPr>
            <a:xfrm>
              <a:off x="7084150" y="3434796"/>
              <a:ext cx="689575" cy="266624"/>
            </a:xfrm>
            <a:custGeom>
              <a:rect b="b" l="l" r="r" t="t"/>
              <a:pathLst>
                <a:path extrusionOk="0" h="14081" w="36418">
                  <a:moveTo>
                    <a:pt x="194" y="0"/>
                  </a:moveTo>
                  <a:lnTo>
                    <a:pt x="1" y="463"/>
                  </a:lnTo>
                  <a:lnTo>
                    <a:pt x="36263" y="14081"/>
                  </a:lnTo>
                  <a:lnTo>
                    <a:pt x="36417" y="13656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56"/>
            <p:cNvSpPr/>
            <p:nvPr/>
          </p:nvSpPr>
          <p:spPr>
            <a:xfrm>
              <a:off x="7052018" y="3520248"/>
              <a:ext cx="689556" cy="267362"/>
            </a:xfrm>
            <a:custGeom>
              <a:rect b="b" l="l" r="r" t="t"/>
              <a:pathLst>
                <a:path extrusionOk="0" h="14120" w="36417">
                  <a:moveTo>
                    <a:pt x="155" y="1"/>
                  </a:moveTo>
                  <a:lnTo>
                    <a:pt x="0" y="464"/>
                  </a:lnTo>
                  <a:lnTo>
                    <a:pt x="36263" y="14120"/>
                  </a:lnTo>
                  <a:lnTo>
                    <a:pt x="36417" y="13657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56"/>
            <p:cNvSpPr/>
            <p:nvPr/>
          </p:nvSpPr>
          <p:spPr>
            <a:xfrm>
              <a:off x="7019867" y="3606438"/>
              <a:ext cx="689575" cy="266643"/>
            </a:xfrm>
            <a:custGeom>
              <a:rect b="b" l="l" r="r" t="t"/>
              <a:pathLst>
                <a:path extrusionOk="0" h="14082" w="36418">
                  <a:moveTo>
                    <a:pt x="155" y="1"/>
                  </a:moveTo>
                  <a:lnTo>
                    <a:pt x="1" y="464"/>
                  </a:lnTo>
                  <a:lnTo>
                    <a:pt x="36263" y="14081"/>
                  </a:lnTo>
                  <a:lnTo>
                    <a:pt x="36418" y="13618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56"/>
            <p:cNvSpPr/>
            <p:nvPr/>
          </p:nvSpPr>
          <p:spPr>
            <a:xfrm>
              <a:off x="6987735" y="3691909"/>
              <a:ext cx="689575" cy="266624"/>
            </a:xfrm>
            <a:custGeom>
              <a:rect b="b" l="l" r="r" t="t"/>
              <a:pathLst>
                <a:path extrusionOk="0" h="14081" w="36418">
                  <a:moveTo>
                    <a:pt x="155" y="0"/>
                  </a:moveTo>
                  <a:lnTo>
                    <a:pt x="1" y="463"/>
                  </a:lnTo>
                  <a:lnTo>
                    <a:pt x="36224" y="14081"/>
                  </a:lnTo>
                  <a:lnTo>
                    <a:pt x="36417" y="13656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56"/>
            <p:cNvSpPr/>
            <p:nvPr/>
          </p:nvSpPr>
          <p:spPr>
            <a:xfrm>
              <a:off x="6955603" y="3777361"/>
              <a:ext cx="689556" cy="267362"/>
            </a:xfrm>
            <a:custGeom>
              <a:rect b="b" l="l" r="r" t="t"/>
              <a:pathLst>
                <a:path extrusionOk="0" h="14120" w="36417">
                  <a:moveTo>
                    <a:pt x="154" y="1"/>
                  </a:moveTo>
                  <a:lnTo>
                    <a:pt x="0" y="464"/>
                  </a:lnTo>
                  <a:lnTo>
                    <a:pt x="36224" y="14120"/>
                  </a:lnTo>
                  <a:lnTo>
                    <a:pt x="36417" y="1365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56"/>
            <p:cNvSpPr/>
            <p:nvPr/>
          </p:nvSpPr>
          <p:spPr>
            <a:xfrm>
              <a:off x="6922733" y="3863551"/>
              <a:ext cx="690294" cy="266643"/>
            </a:xfrm>
            <a:custGeom>
              <a:rect b="b" l="l" r="r" t="t"/>
              <a:pathLst>
                <a:path extrusionOk="0" h="14082" w="36456">
                  <a:moveTo>
                    <a:pt x="193" y="1"/>
                  </a:moveTo>
                  <a:lnTo>
                    <a:pt x="0" y="425"/>
                  </a:lnTo>
                  <a:lnTo>
                    <a:pt x="36263" y="14081"/>
                  </a:lnTo>
                  <a:lnTo>
                    <a:pt x="36455" y="13619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56"/>
            <p:cNvSpPr/>
            <p:nvPr/>
          </p:nvSpPr>
          <p:spPr>
            <a:xfrm>
              <a:off x="6890582" y="3949022"/>
              <a:ext cx="689575" cy="266624"/>
            </a:xfrm>
            <a:custGeom>
              <a:rect b="b" l="l" r="r" t="t"/>
              <a:pathLst>
                <a:path extrusionOk="0" h="14081" w="36418">
                  <a:moveTo>
                    <a:pt x="194" y="0"/>
                  </a:moveTo>
                  <a:lnTo>
                    <a:pt x="1" y="463"/>
                  </a:lnTo>
                  <a:lnTo>
                    <a:pt x="36263" y="14081"/>
                  </a:lnTo>
                  <a:lnTo>
                    <a:pt x="36417" y="1365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56"/>
            <p:cNvSpPr/>
            <p:nvPr/>
          </p:nvSpPr>
          <p:spPr>
            <a:xfrm>
              <a:off x="6858450" y="4035212"/>
              <a:ext cx="689575" cy="266624"/>
            </a:xfrm>
            <a:custGeom>
              <a:rect b="b" l="l" r="r" t="t"/>
              <a:pathLst>
                <a:path extrusionOk="0" h="14081" w="36418">
                  <a:moveTo>
                    <a:pt x="155" y="0"/>
                  </a:moveTo>
                  <a:lnTo>
                    <a:pt x="0" y="425"/>
                  </a:lnTo>
                  <a:lnTo>
                    <a:pt x="36263" y="14081"/>
                  </a:lnTo>
                  <a:lnTo>
                    <a:pt x="36417" y="13618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56"/>
            <p:cNvSpPr/>
            <p:nvPr/>
          </p:nvSpPr>
          <p:spPr>
            <a:xfrm>
              <a:off x="5467015" y="3033582"/>
              <a:ext cx="1351353" cy="1570223"/>
            </a:xfrm>
            <a:custGeom>
              <a:rect b="b" l="l" r="r" t="t"/>
              <a:pathLst>
                <a:path extrusionOk="0" h="82927" w="71368">
                  <a:moveTo>
                    <a:pt x="49224" y="0"/>
                  </a:moveTo>
                  <a:lnTo>
                    <a:pt x="5131" y="14274"/>
                  </a:lnTo>
                  <a:cubicBezTo>
                    <a:pt x="1813" y="15354"/>
                    <a:pt x="0" y="18903"/>
                    <a:pt x="1080" y="22221"/>
                  </a:cubicBezTo>
                  <a:lnTo>
                    <a:pt x="19327" y="78582"/>
                  </a:lnTo>
                  <a:cubicBezTo>
                    <a:pt x="20170" y="81233"/>
                    <a:pt x="22677" y="82926"/>
                    <a:pt x="25339" y="82926"/>
                  </a:cubicBezTo>
                  <a:cubicBezTo>
                    <a:pt x="25969" y="82926"/>
                    <a:pt x="26608" y="82832"/>
                    <a:pt x="27235" y="82632"/>
                  </a:cubicBezTo>
                  <a:lnTo>
                    <a:pt x="71367" y="68320"/>
                  </a:lnTo>
                  <a:lnTo>
                    <a:pt x="492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56"/>
            <p:cNvSpPr/>
            <p:nvPr/>
          </p:nvSpPr>
          <p:spPr>
            <a:xfrm>
              <a:off x="5702201" y="3214729"/>
              <a:ext cx="974452" cy="1203812"/>
            </a:xfrm>
            <a:custGeom>
              <a:rect b="b" l="l" r="r" t="t"/>
              <a:pathLst>
                <a:path extrusionOk="0" h="63576" w="51463">
                  <a:moveTo>
                    <a:pt x="32714" y="0"/>
                  </a:moveTo>
                  <a:lnTo>
                    <a:pt x="1390" y="10146"/>
                  </a:lnTo>
                  <a:cubicBezTo>
                    <a:pt x="1428" y="10185"/>
                    <a:pt x="1467" y="10223"/>
                    <a:pt x="1467" y="10301"/>
                  </a:cubicBezTo>
                  <a:cubicBezTo>
                    <a:pt x="1853" y="11496"/>
                    <a:pt x="1197" y="12808"/>
                    <a:pt x="1" y="13194"/>
                  </a:cubicBezTo>
                  <a:lnTo>
                    <a:pt x="15817" y="62071"/>
                  </a:lnTo>
                  <a:cubicBezTo>
                    <a:pt x="16049" y="61996"/>
                    <a:pt x="16285" y="61960"/>
                    <a:pt x="16517" y="61960"/>
                  </a:cubicBezTo>
                  <a:cubicBezTo>
                    <a:pt x="17486" y="61960"/>
                    <a:pt x="18400" y="62580"/>
                    <a:pt x="18711" y="63575"/>
                  </a:cubicBezTo>
                  <a:lnTo>
                    <a:pt x="49997" y="53430"/>
                  </a:lnTo>
                  <a:cubicBezTo>
                    <a:pt x="49611" y="52234"/>
                    <a:pt x="50267" y="50922"/>
                    <a:pt x="51463" y="50536"/>
                  </a:cubicBezTo>
                  <a:lnTo>
                    <a:pt x="35646" y="1659"/>
                  </a:lnTo>
                  <a:cubicBezTo>
                    <a:pt x="35415" y="1734"/>
                    <a:pt x="35179" y="1770"/>
                    <a:pt x="34946" y="1770"/>
                  </a:cubicBezTo>
                  <a:cubicBezTo>
                    <a:pt x="33977" y="1770"/>
                    <a:pt x="33064" y="1150"/>
                    <a:pt x="32753" y="155"/>
                  </a:cubicBezTo>
                  <a:cubicBezTo>
                    <a:pt x="32714" y="116"/>
                    <a:pt x="32714" y="78"/>
                    <a:pt x="32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56"/>
            <p:cNvSpPr/>
            <p:nvPr/>
          </p:nvSpPr>
          <p:spPr>
            <a:xfrm>
              <a:off x="5830767" y="3381278"/>
              <a:ext cx="556632" cy="384229"/>
            </a:xfrm>
            <a:custGeom>
              <a:rect b="b" l="l" r="r" t="t"/>
              <a:pathLst>
                <a:path extrusionOk="0" h="20292" w="29397">
                  <a:moveTo>
                    <a:pt x="25500" y="0"/>
                  </a:moveTo>
                  <a:lnTo>
                    <a:pt x="0" y="8255"/>
                  </a:lnTo>
                  <a:lnTo>
                    <a:pt x="3897" y="20291"/>
                  </a:lnTo>
                  <a:lnTo>
                    <a:pt x="29396" y="12036"/>
                  </a:lnTo>
                  <a:lnTo>
                    <a:pt x="25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56"/>
            <p:cNvSpPr/>
            <p:nvPr/>
          </p:nvSpPr>
          <p:spPr>
            <a:xfrm>
              <a:off x="5921350" y="3572650"/>
              <a:ext cx="100810" cy="106661"/>
            </a:xfrm>
            <a:custGeom>
              <a:rect b="b" l="l" r="r" t="t"/>
              <a:pathLst>
                <a:path extrusionOk="0" h="5633" w="5324">
                  <a:moveTo>
                    <a:pt x="1505" y="0"/>
                  </a:moveTo>
                  <a:lnTo>
                    <a:pt x="0" y="463"/>
                  </a:lnTo>
                  <a:lnTo>
                    <a:pt x="1659" y="5632"/>
                  </a:lnTo>
                  <a:lnTo>
                    <a:pt x="5324" y="4437"/>
                  </a:lnTo>
                  <a:lnTo>
                    <a:pt x="4938" y="3163"/>
                  </a:lnTo>
                  <a:lnTo>
                    <a:pt x="2778" y="3858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56"/>
            <p:cNvSpPr/>
            <p:nvPr/>
          </p:nvSpPr>
          <p:spPr>
            <a:xfrm>
              <a:off x="6030167" y="3533209"/>
              <a:ext cx="111792" cy="120540"/>
            </a:xfrm>
            <a:custGeom>
              <a:rect b="b" l="l" r="r" t="t"/>
              <a:pathLst>
                <a:path extrusionOk="0" h="6366" w="5904">
                  <a:moveTo>
                    <a:pt x="1776" y="1813"/>
                  </a:moveTo>
                  <a:lnTo>
                    <a:pt x="2933" y="3279"/>
                  </a:lnTo>
                  <a:lnTo>
                    <a:pt x="1698" y="3703"/>
                  </a:lnTo>
                  <a:lnTo>
                    <a:pt x="1698" y="3703"/>
                  </a:lnTo>
                  <a:lnTo>
                    <a:pt x="1776" y="1813"/>
                  </a:lnTo>
                  <a:close/>
                  <a:moveTo>
                    <a:pt x="2123" y="0"/>
                  </a:moveTo>
                  <a:lnTo>
                    <a:pt x="541" y="502"/>
                  </a:lnTo>
                  <a:lnTo>
                    <a:pt x="1" y="6365"/>
                  </a:lnTo>
                  <a:lnTo>
                    <a:pt x="1583" y="5864"/>
                  </a:lnTo>
                  <a:lnTo>
                    <a:pt x="1621" y="4938"/>
                  </a:lnTo>
                  <a:lnTo>
                    <a:pt x="3704" y="4282"/>
                  </a:lnTo>
                  <a:lnTo>
                    <a:pt x="4283" y="4976"/>
                  </a:lnTo>
                  <a:lnTo>
                    <a:pt x="5903" y="4475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56"/>
            <p:cNvSpPr/>
            <p:nvPr/>
          </p:nvSpPr>
          <p:spPr>
            <a:xfrm>
              <a:off x="6106132" y="3470384"/>
              <a:ext cx="157804" cy="138074"/>
            </a:xfrm>
            <a:custGeom>
              <a:rect b="b" l="l" r="r" t="t"/>
              <a:pathLst>
                <a:path extrusionOk="0" h="7292" w="8334">
                  <a:moveTo>
                    <a:pt x="8334" y="0"/>
                  </a:moveTo>
                  <a:lnTo>
                    <a:pt x="6791" y="502"/>
                  </a:lnTo>
                  <a:lnTo>
                    <a:pt x="7022" y="4360"/>
                  </a:lnTo>
                  <a:lnTo>
                    <a:pt x="4939" y="1119"/>
                  </a:lnTo>
                  <a:lnTo>
                    <a:pt x="3473" y="1582"/>
                  </a:lnTo>
                  <a:lnTo>
                    <a:pt x="3704" y="5478"/>
                  </a:lnTo>
                  <a:lnTo>
                    <a:pt x="1621" y="2199"/>
                  </a:lnTo>
                  <a:lnTo>
                    <a:pt x="1" y="2701"/>
                  </a:lnTo>
                  <a:lnTo>
                    <a:pt x="3396" y="7291"/>
                  </a:lnTo>
                  <a:lnTo>
                    <a:pt x="4939" y="6790"/>
                  </a:lnTo>
                  <a:lnTo>
                    <a:pt x="4785" y="3202"/>
                  </a:lnTo>
                  <a:lnTo>
                    <a:pt x="4785" y="3202"/>
                  </a:lnTo>
                  <a:lnTo>
                    <a:pt x="6713" y="6211"/>
                  </a:lnTo>
                  <a:lnTo>
                    <a:pt x="8256" y="5710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56"/>
            <p:cNvSpPr/>
            <p:nvPr/>
          </p:nvSpPr>
          <p:spPr>
            <a:xfrm>
              <a:off x="5467015" y="3298003"/>
              <a:ext cx="533967" cy="1305795"/>
            </a:xfrm>
            <a:custGeom>
              <a:rect b="b" l="l" r="r" t="t"/>
              <a:pathLst>
                <a:path extrusionOk="0" h="68962" w="28200">
                  <a:moveTo>
                    <a:pt x="6057" y="0"/>
                  </a:moveTo>
                  <a:lnTo>
                    <a:pt x="5131" y="309"/>
                  </a:lnTo>
                  <a:cubicBezTo>
                    <a:pt x="1813" y="1389"/>
                    <a:pt x="0" y="4938"/>
                    <a:pt x="1080" y="8256"/>
                  </a:cubicBezTo>
                  <a:lnTo>
                    <a:pt x="19327" y="64617"/>
                  </a:lnTo>
                  <a:cubicBezTo>
                    <a:pt x="20170" y="67268"/>
                    <a:pt x="22677" y="68961"/>
                    <a:pt x="25339" y="68961"/>
                  </a:cubicBezTo>
                  <a:cubicBezTo>
                    <a:pt x="25969" y="68961"/>
                    <a:pt x="26608" y="68867"/>
                    <a:pt x="27235" y="68667"/>
                  </a:cubicBezTo>
                  <a:lnTo>
                    <a:pt x="28200" y="68359"/>
                  </a:lnTo>
                  <a:lnTo>
                    <a:pt x="60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56"/>
            <p:cNvSpPr/>
            <p:nvPr/>
          </p:nvSpPr>
          <p:spPr>
            <a:xfrm>
              <a:off x="6987735" y="2023449"/>
              <a:ext cx="84034" cy="100109"/>
            </a:xfrm>
            <a:custGeom>
              <a:rect b="b" l="l" r="r" t="t"/>
              <a:pathLst>
                <a:path extrusionOk="0" h="5287" w="4438">
                  <a:moveTo>
                    <a:pt x="2238" y="1"/>
                  </a:moveTo>
                  <a:lnTo>
                    <a:pt x="1428" y="1776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38" y="5286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6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56"/>
            <p:cNvSpPr/>
            <p:nvPr/>
          </p:nvSpPr>
          <p:spPr>
            <a:xfrm>
              <a:off x="7354413" y="1582992"/>
              <a:ext cx="149037" cy="176796"/>
            </a:xfrm>
            <a:custGeom>
              <a:rect b="b" l="l" r="r" t="t"/>
              <a:pathLst>
                <a:path extrusionOk="0" h="9337" w="7871">
                  <a:moveTo>
                    <a:pt x="3936" y="1"/>
                  </a:moveTo>
                  <a:lnTo>
                    <a:pt x="2547" y="3125"/>
                  </a:lnTo>
                  <a:lnTo>
                    <a:pt x="1" y="4668"/>
                  </a:lnTo>
                  <a:lnTo>
                    <a:pt x="2547" y="6211"/>
                  </a:lnTo>
                  <a:lnTo>
                    <a:pt x="3936" y="9336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125"/>
                  </a:lnTo>
                  <a:lnTo>
                    <a:pt x="39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56"/>
            <p:cNvSpPr/>
            <p:nvPr/>
          </p:nvSpPr>
          <p:spPr>
            <a:xfrm>
              <a:off x="7773709" y="2505931"/>
              <a:ext cx="183367" cy="217696"/>
            </a:xfrm>
            <a:custGeom>
              <a:rect b="b" l="l" r="r" t="t"/>
              <a:pathLst>
                <a:path extrusionOk="0" h="11497" w="9684">
                  <a:moveTo>
                    <a:pt x="4861" y="1"/>
                  </a:moveTo>
                  <a:lnTo>
                    <a:pt x="3125" y="3820"/>
                  </a:lnTo>
                  <a:lnTo>
                    <a:pt x="0" y="5749"/>
                  </a:lnTo>
                  <a:lnTo>
                    <a:pt x="3125" y="7678"/>
                  </a:lnTo>
                  <a:lnTo>
                    <a:pt x="4861" y="11497"/>
                  </a:lnTo>
                  <a:lnTo>
                    <a:pt x="6597" y="7678"/>
                  </a:lnTo>
                  <a:lnTo>
                    <a:pt x="9683" y="5749"/>
                  </a:lnTo>
                  <a:lnTo>
                    <a:pt x="6597" y="3820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56"/>
            <p:cNvSpPr/>
            <p:nvPr/>
          </p:nvSpPr>
          <p:spPr>
            <a:xfrm>
              <a:off x="7935851" y="1924109"/>
              <a:ext cx="84015" cy="99352"/>
            </a:xfrm>
            <a:custGeom>
              <a:rect b="b" l="l" r="r" t="t"/>
              <a:pathLst>
                <a:path extrusionOk="0" h="5247" w="4437">
                  <a:moveTo>
                    <a:pt x="2238" y="0"/>
                  </a:moveTo>
                  <a:lnTo>
                    <a:pt x="1428" y="1775"/>
                  </a:lnTo>
                  <a:lnTo>
                    <a:pt x="0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7" y="2624"/>
                  </a:lnTo>
                  <a:lnTo>
                    <a:pt x="3009" y="1775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56"/>
            <p:cNvSpPr/>
            <p:nvPr/>
          </p:nvSpPr>
          <p:spPr>
            <a:xfrm>
              <a:off x="8304667" y="3653753"/>
              <a:ext cx="84034" cy="99371"/>
            </a:xfrm>
            <a:custGeom>
              <a:rect b="b" l="l" r="r" t="t"/>
              <a:pathLst>
                <a:path extrusionOk="0" h="5248" w="4438">
                  <a:moveTo>
                    <a:pt x="2238" y="1"/>
                  </a:moveTo>
                  <a:lnTo>
                    <a:pt x="1428" y="1737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37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56"/>
            <p:cNvSpPr/>
            <p:nvPr/>
          </p:nvSpPr>
          <p:spPr>
            <a:xfrm>
              <a:off x="8034433" y="4187770"/>
              <a:ext cx="148299" cy="176058"/>
            </a:xfrm>
            <a:custGeom>
              <a:rect b="b" l="l" r="r" t="t"/>
              <a:pathLst>
                <a:path extrusionOk="0" h="9298" w="7832">
                  <a:moveTo>
                    <a:pt x="3935" y="0"/>
                  </a:moveTo>
                  <a:lnTo>
                    <a:pt x="2508" y="3087"/>
                  </a:lnTo>
                  <a:lnTo>
                    <a:pt x="0" y="4668"/>
                  </a:lnTo>
                  <a:lnTo>
                    <a:pt x="2508" y="6211"/>
                  </a:lnTo>
                  <a:lnTo>
                    <a:pt x="3935" y="9297"/>
                  </a:lnTo>
                  <a:lnTo>
                    <a:pt x="5324" y="6211"/>
                  </a:lnTo>
                  <a:lnTo>
                    <a:pt x="7831" y="4668"/>
                  </a:lnTo>
                  <a:lnTo>
                    <a:pt x="5324" y="3087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56"/>
            <p:cNvSpPr/>
            <p:nvPr/>
          </p:nvSpPr>
          <p:spPr>
            <a:xfrm>
              <a:off x="6745202" y="2982155"/>
              <a:ext cx="145383" cy="173123"/>
            </a:xfrm>
            <a:custGeom>
              <a:rect b="b" l="l" r="r" t="t"/>
              <a:pathLst>
                <a:path extrusionOk="0" h="9143" w="7678">
                  <a:moveTo>
                    <a:pt x="3858" y="0"/>
                  </a:moveTo>
                  <a:lnTo>
                    <a:pt x="2470" y="3048"/>
                  </a:lnTo>
                  <a:lnTo>
                    <a:pt x="1" y="4552"/>
                  </a:lnTo>
                  <a:lnTo>
                    <a:pt x="2470" y="6095"/>
                  </a:lnTo>
                  <a:lnTo>
                    <a:pt x="3858" y="9143"/>
                  </a:lnTo>
                  <a:lnTo>
                    <a:pt x="5209" y="6095"/>
                  </a:lnTo>
                  <a:lnTo>
                    <a:pt x="7677" y="4552"/>
                  </a:lnTo>
                  <a:lnTo>
                    <a:pt x="5209" y="3048"/>
                  </a:lnTo>
                  <a:lnTo>
                    <a:pt x="38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56"/>
            <p:cNvSpPr/>
            <p:nvPr/>
          </p:nvSpPr>
          <p:spPr>
            <a:xfrm>
              <a:off x="6858450" y="2491693"/>
              <a:ext cx="84015" cy="99352"/>
            </a:xfrm>
            <a:custGeom>
              <a:rect b="b" l="l" r="r" t="t"/>
              <a:pathLst>
                <a:path extrusionOk="0" h="5247" w="4437">
                  <a:moveTo>
                    <a:pt x="2199" y="0"/>
                  </a:moveTo>
                  <a:lnTo>
                    <a:pt x="1428" y="1736"/>
                  </a:lnTo>
                  <a:lnTo>
                    <a:pt x="0" y="2623"/>
                  </a:lnTo>
                  <a:lnTo>
                    <a:pt x="1428" y="3511"/>
                  </a:lnTo>
                  <a:lnTo>
                    <a:pt x="2199" y="5247"/>
                  </a:lnTo>
                  <a:lnTo>
                    <a:pt x="3009" y="3511"/>
                  </a:lnTo>
                  <a:lnTo>
                    <a:pt x="4437" y="2623"/>
                  </a:lnTo>
                  <a:lnTo>
                    <a:pt x="3009" y="1736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56"/>
            <p:cNvSpPr/>
            <p:nvPr/>
          </p:nvSpPr>
          <p:spPr>
            <a:xfrm>
              <a:off x="7472374" y="2231152"/>
              <a:ext cx="84034" cy="100090"/>
            </a:xfrm>
            <a:custGeom>
              <a:rect b="b" l="l" r="r" t="t"/>
              <a:pathLst>
                <a:path extrusionOk="0" h="5286" w="4438">
                  <a:moveTo>
                    <a:pt x="2200" y="1"/>
                  </a:moveTo>
                  <a:lnTo>
                    <a:pt x="1428" y="1775"/>
                  </a:lnTo>
                  <a:lnTo>
                    <a:pt x="1" y="2663"/>
                  </a:lnTo>
                  <a:lnTo>
                    <a:pt x="1428" y="3511"/>
                  </a:lnTo>
                  <a:lnTo>
                    <a:pt x="2200" y="5286"/>
                  </a:lnTo>
                  <a:lnTo>
                    <a:pt x="3010" y="3511"/>
                  </a:lnTo>
                  <a:lnTo>
                    <a:pt x="4437" y="2663"/>
                  </a:lnTo>
                  <a:lnTo>
                    <a:pt x="3010" y="1775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56"/>
            <p:cNvSpPr/>
            <p:nvPr/>
          </p:nvSpPr>
          <p:spPr>
            <a:xfrm>
              <a:off x="5571411" y="2325125"/>
              <a:ext cx="84015" cy="100109"/>
            </a:xfrm>
            <a:custGeom>
              <a:rect b="b" l="l" r="r" t="t"/>
              <a:pathLst>
                <a:path extrusionOk="0" h="5287" w="4437">
                  <a:moveTo>
                    <a:pt x="2200" y="1"/>
                  </a:moveTo>
                  <a:lnTo>
                    <a:pt x="1428" y="1776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00" y="5286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6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56"/>
            <p:cNvSpPr/>
            <p:nvPr/>
          </p:nvSpPr>
          <p:spPr>
            <a:xfrm>
              <a:off x="5182999" y="2644592"/>
              <a:ext cx="149018" cy="176796"/>
            </a:xfrm>
            <a:custGeom>
              <a:rect b="b" l="l" r="r" t="t"/>
              <a:pathLst>
                <a:path extrusionOk="0" h="9337" w="7870">
                  <a:moveTo>
                    <a:pt x="3935" y="1"/>
                  </a:moveTo>
                  <a:lnTo>
                    <a:pt x="2546" y="3125"/>
                  </a:lnTo>
                  <a:lnTo>
                    <a:pt x="0" y="4668"/>
                  </a:lnTo>
                  <a:lnTo>
                    <a:pt x="2546" y="6211"/>
                  </a:lnTo>
                  <a:lnTo>
                    <a:pt x="3935" y="9336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125"/>
                  </a:lnTo>
                  <a:lnTo>
                    <a:pt x="39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56"/>
            <p:cNvSpPr/>
            <p:nvPr/>
          </p:nvSpPr>
          <p:spPr>
            <a:xfrm>
              <a:off x="6017031" y="1805767"/>
              <a:ext cx="184105" cy="217696"/>
            </a:xfrm>
            <a:custGeom>
              <a:rect b="b" l="l" r="r" t="t"/>
              <a:pathLst>
                <a:path extrusionOk="0" h="11497" w="9723">
                  <a:moveTo>
                    <a:pt x="4862" y="1"/>
                  </a:moveTo>
                  <a:lnTo>
                    <a:pt x="3126" y="3820"/>
                  </a:lnTo>
                  <a:lnTo>
                    <a:pt x="1" y="5749"/>
                  </a:lnTo>
                  <a:lnTo>
                    <a:pt x="3126" y="7678"/>
                  </a:lnTo>
                  <a:lnTo>
                    <a:pt x="4862" y="11497"/>
                  </a:lnTo>
                  <a:lnTo>
                    <a:pt x="6597" y="7678"/>
                  </a:lnTo>
                  <a:lnTo>
                    <a:pt x="9722" y="5749"/>
                  </a:lnTo>
                  <a:lnTo>
                    <a:pt x="6597" y="3820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56"/>
            <p:cNvSpPr/>
            <p:nvPr/>
          </p:nvSpPr>
          <p:spPr>
            <a:xfrm>
              <a:off x="4862993" y="3214729"/>
              <a:ext cx="84034" cy="99352"/>
            </a:xfrm>
            <a:custGeom>
              <a:rect b="b" l="l" r="r" t="t"/>
              <a:pathLst>
                <a:path extrusionOk="0" h="5247" w="4438">
                  <a:moveTo>
                    <a:pt x="2200" y="0"/>
                  </a:moveTo>
                  <a:lnTo>
                    <a:pt x="1428" y="1775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00" y="5247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5"/>
                  </a:lnTo>
                  <a:lnTo>
                    <a:pt x="2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56"/>
            <p:cNvSpPr/>
            <p:nvPr/>
          </p:nvSpPr>
          <p:spPr>
            <a:xfrm>
              <a:off x="4734825" y="3604232"/>
              <a:ext cx="84015" cy="99371"/>
            </a:xfrm>
            <a:custGeom>
              <a:rect b="b" l="l" r="r" t="t"/>
              <a:pathLst>
                <a:path extrusionOk="0" h="5248" w="4437">
                  <a:moveTo>
                    <a:pt x="2238" y="1"/>
                  </a:moveTo>
                  <a:lnTo>
                    <a:pt x="1428" y="1737"/>
                  </a:lnTo>
                  <a:lnTo>
                    <a:pt x="0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7" y="2624"/>
                  </a:lnTo>
                  <a:lnTo>
                    <a:pt x="3009" y="1737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56"/>
            <p:cNvSpPr/>
            <p:nvPr/>
          </p:nvSpPr>
          <p:spPr>
            <a:xfrm>
              <a:off x="5150761" y="4011724"/>
              <a:ext cx="149037" cy="176058"/>
            </a:xfrm>
            <a:custGeom>
              <a:rect b="b" l="l" r="r" t="t"/>
              <a:pathLst>
                <a:path extrusionOk="0" h="9298" w="7871">
                  <a:moveTo>
                    <a:pt x="3935" y="0"/>
                  </a:moveTo>
                  <a:lnTo>
                    <a:pt x="2546" y="3087"/>
                  </a:lnTo>
                  <a:lnTo>
                    <a:pt x="0" y="4668"/>
                  </a:lnTo>
                  <a:lnTo>
                    <a:pt x="2546" y="6211"/>
                  </a:lnTo>
                  <a:lnTo>
                    <a:pt x="3935" y="9297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087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56"/>
            <p:cNvSpPr/>
            <p:nvPr/>
          </p:nvSpPr>
          <p:spPr>
            <a:xfrm>
              <a:off x="6338298" y="2528217"/>
              <a:ext cx="145364" cy="173123"/>
            </a:xfrm>
            <a:custGeom>
              <a:rect b="b" l="l" r="r" t="t"/>
              <a:pathLst>
                <a:path extrusionOk="0" h="9143" w="7677">
                  <a:moveTo>
                    <a:pt x="3819" y="0"/>
                  </a:moveTo>
                  <a:lnTo>
                    <a:pt x="2469" y="3048"/>
                  </a:lnTo>
                  <a:lnTo>
                    <a:pt x="0" y="4552"/>
                  </a:lnTo>
                  <a:lnTo>
                    <a:pt x="2469" y="6095"/>
                  </a:lnTo>
                  <a:lnTo>
                    <a:pt x="3819" y="9143"/>
                  </a:lnTo>
                  <a:lnTo>
                    <a:pt x="5208" y="6095"/>
                  </a:lnTo>
                  <a:lnTo>
                    <a:pt x="7677" y="4552"/>
                  </a:lnTo>
                  <a:lnTo>
                    <a:pt x="5208" y="3048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56"/>
            <p:cNvSpPr/>
            <p:nvPr/>
          </p:nvSpPr>
          <p:spPr>
            <a:xfrm>
              <a:off x="5830776" y="2778836"/>
              <a:ext cx="84015" cy="99352"/>
            </a:xfrm>
            <a:custGeom>
              <a:rect b="b" l="l" r="r" t="t"/>
              <a:pathLst>
                <a:path extrusionOk="0" h="5247" w="4437">
                  <a:moveTo>
                    <a:pt x="2238" y="0"/>
                  </a:moveTo>
                  <a:lnTo>
                    <a:pt x="1427" y="1736"/>
                  </a:lnTo>
                  <a:lnTo>
                    <a:pt x="0" y="2623"/>
                  </a:lnTo>
                  <a:lnTo>
                    <a:pt x="1427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6" y="2623"/>
                  </a:lnTo>
                  <a:lnTo>
                    <a:pt x="3009" y="1736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56"/>
            <p:cNvSpPr/>
            <p:nvPr/>
          </p:nvSpPr>
          <p:spPr>
            <a:xfrm>
              <a:off x="6611648" y="1535009"/>
              <a:ext cx="84015" cy="100090"/>
            </a:xfrm>
            <a:custGeom>
              <a:rect b="b" l="l" r="r" t="t"/>
              <a:pathLst>
                <a:path extrusionOk="0" h="5286" w="4437">
                  <a:moveTo>
                    <a:pt x="2238" y="1"/>
                  </a:moveTo>
                  <a:lnTo>
                    <a:pt x="1428" y="1775"/>
                  </a:lnTo>
                  <a:lnTo>
                    <a:pt x="0" y="2663"/>
                  </a:lnTo>
                  <a:lnTo>
                    <a:pt x="1428" y="3511"/>
                  </a:lnTo>
                  <a:lnTo>
                    <a:pt x="2238" y="5286"/>
                  </a:lnTo>
                  <a:lnTo>
                    <a:pt x="3009" y="3511"/>
                  </a:lnTo>
                  <a:lnTo>
                    <a:pt x="4437" y="2663"/>
                  </a:lnTo>
                  <a:lnTo>
                    <a:pt x="3009" y="177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74"/>
          <p:cNvSpPr txBox="1"/>
          <p:nvPr>
            <p:ph idx="1" type="subTitle"/>
          </p:nvPr>
        </p:nvSpPr>
        <p:spPr>
          <a:xfrm>
            <a:off x="1777706" y="2979175"/>
            <a:ext cx="5588700" cy="48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reached the end of the presentation</a:t>
            </a:r>
            <a:r>
              <a:rPr lang="en"/>
              <a:t>…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your attention.</a:t>
            </a:r>
            <a:endParaRPr/>
          </a:p>
        </p:txBody>
      </p:sp>
      <p:sp>
        <p:nvSpPr>
          <p:cNvPr id="1285" name="Google Shape;1285;p74"/>
          <p:cNvSpPr txBox="1"/>
          <p:nvPr>
            <p:ph type="title"/>
          </p:nvPr>
        </p:nvSpPr>
        <p:spPr>
          <a:xfrm>
            <a:off x="1777594" y="954300"/>
            <a:ext cx="5588700" cy="20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1286" name="Google Shape;1286;p74"/>
          <p:cNvSpPr/>
          <p:nvPr/>
        </p:nvSpPr>
        <p:spPr>
          <a:xfrm>
            <a:off x="3878610" y="814478"/>
            <a:ext cx="178090" cy="212127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283" y="2853"/>
                </a:lnTo>
                <a:lnTo>
                  <a:pt x="1" y="4280"/>
                </a:lnTo>
                <a:lnTo>
                  <a:pt x="2283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2" y="4280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" name="Google Shape;1287;p74"/>
          <p:cNvSpPr/>
          <p:nvPr/>
        </p:nvSpPr>
        <p:spPr>
          <a:xfrm>
            <a:off x="7805799" y="2314921"/>
            <a:ext cx="81599" cy="96516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4" y="1285"/>
                </a:lnTo>
                <a:lnTo>
                  <a:pt x="0" y="1970"/>
                </a:lnTo>
                <a:lnTo>
                  <a:pt x="1084" y="2597"/>
                </a:lnTo>
                <a:lnTo>
                  <a:pt x="1655" y="3881"/>
                </a:lnTo>
                <a:lnTo>
                  <a:pt x="2254" y="2597"/>
                </a:lnTo>
                <a:lnTo>
                  <a:pt x="3281" y="1970"/>
                </a:lnTo>
                <a:lnTo>
                  <a:pt x="2254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74"/>
          <p:cNvSpPr/>
          <p:nvPr/>
        </p:nvSpPr>
        <p:spPr>
          <a:xfrm>
            <a:off x="867428" y="1302151"/>
            <a:ext cx="144028" cy="170979"/>
          </a:xfrm>
          <a:custGeom>
            <a:rect b="b" l="l" r="r" t="t"/>
            <a:pathLst>
              <a:path extrusionOk="0" h="6877" w="5793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6"/>
                </a:lnTo>
                <a:lnTo>
                  <a:pt x="3938" y="4594"/>
                </a:lnTo>
                <a:lnTo>
                  <a:pt x="5792" y="3424"/>
                </a:lnTo>
                <a:lnTo>
                  <a:pt x="3938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74"/>
          <p:cNvSpPr/>
          <p:nvPr/>
        </p:nvSpPr>
        <p:spPr>
          <a:xfrm>
            <a:off x="2487252" y="717973"/>
            <a:ext cx="178090" cy="212127"/>
          </a:xfrm>
          <a:custGeom>
            <a:rect b="b" l="l" r="r" t="t"/>
            <a:pathLst>
              <a:path extrusionOk="0" h="8532" w="7163">
                <a:moveTo>
                  <a:pt x="3596" y="1"/>
                </a:moveTo>
                <a:lnTo>
                  <a:pt x="2312" y="2854"/>
                </a:lnTo>
                <a:lnTo>
                  <a:pt x="1" y="4252"/>
                </a:lnTo>
                <a:lnTo>
                  <a:pt x="2312" y="5679"/>
                </a:lnTo>
                <a:lnTo>
                  <a:pt x="3596" y="8532"/>
                </a:lnTo>
                <a:lnTo>
                  <a:pt x="4851" y="5679"/>
                </a:lnTo>
                <a:lnTo>
                  <a:pt x="7162" y="4252"/>
                </a:lnTo>
                <a:lnTo>
                  <a:pt x="4851" y="2854"/>
                </a:lnTo>
                <a:lnTo>
                  <a:pt x="359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74"/>
          <p:cNvSpPr/>
          <p:nvPr/>
        </p:nvSpPr>
        <p:spPr>
          <a:xfrm>
            <a:off x="5008578" y="930111"/>
            <a:ext cx="80903" cy="96491"/>
          </a:xfrm>
          <a:custGeom>
            <a:rect b="b" l="l" r="r" t="t"/>
            <a:pathLst>
              <a:path extrusionOk="0" h="3881" w="3254">
                <a:moveTo>
                  <a:pt x="1656" y="0"/>
                </a:moveTo>
                <a:lnTo>
                  <a:pt x="1028" y="1313"/>
                </a:lnTo>
                <a:lnTo>
                  <a:pt x="1" y="1940"/>
                </a:lnTo>
                <a:lnTo>
                  <a:pt x="1028" y="2597"/>
                </a:lnTo>
                <a:lnTo>
                  <a:pt x="1656" y="3881"/>
                </a:lnTo>
                <a:lnTo>
                  <a:pt x="2226" y="2597"/>
                </a:lnTo>
                <a:lnTo>
                  <a:pt x="3253" y="1940"/>
                </a:lnTo>
                <a:lnTo>
                  <a:pt x="2226" y="1313"/>
                </a:lnTo>
                <a:lnTo>
                  <a:pt x="165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74"/>
          <p:cNvSpPr/>
          <p:nvPr/>
        </p:nvSpPr>
        <p:spPr>
          <a:xfrm>
            <a:off x="6181884" y="738546"/>
            <a:ext cx="144028" cy="170979"/>
          </a:xfrm>
          <a:custGeom>
            <a:rect b="b" l="l" r="r" t="t"/>
            <a:pathLst>
              <a:path extrusionOk="0" h="6877" w="5793">
                <a:moveTo>
                  <a:pt x="2911" y="0"/>
                </a:moveTo>
                <a:lnTo>
                  <a:pt x="1883" y="2283"/>
                </a:lnTo>
                <a:lnTo>
                  <a:pt x="0" y="3424"/>
                </a:lnTo>
                <a:lnTo>
                  <a:pt x="1883" y="4566"/>
                </a:lnTo>
                <a:lnTo>
                  <a:pt x="2911" y="6877"/>
                </a:lnTo>
                <a:lnTo>
                  <a:pt x="3938" y="4566"/>
                </a:lnTo>
                <a:lnTo>
                  <a:pt x="5792" y="3424"/>
                </a:lnTo>
                <a:lnTo>
                  <a:pt x="3938" y="2283"/>
                </a:lnTo>
                <a:lnTo>
                  <a:pt x="291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" name="Google Shape;1292;p74"/>
          <p:cNvSpPr/>
          <p:nvPr/>
        </p:nvSpPr>
        <p:spPr>
          <a:xfrm>
            <a:off x="850393" y="2402690"/>
            <a:ext cx="178090" cy="212127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74"/>
          <p:cNvSpPr/>
          <p:nvPr/>
        </p:nvSpPr>
        <p:spPr>
          <a:xfrm>
            <a:off x="1686487" y="997200"/>
            <a:ext cx="81599" cy="96516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74"/>
          <p:cNvSpPr/>
          <p:nvPr/>
        </p:nvSpPr>
        <p:spPr>
          <a:xfrm>
            <a:off x="7556059" y="1053284"/>
            <a:ext cx="144028" cy="170979"/>
          </a:xfrm>
          <a:custGeom>
            <a:rect b="b" l="l" r="r" t="t"/>
            <a:pathLst>
              <a:path extrusionOk="0" h="6877" w="5793">
                <a:moveTo>
                  <a:pt x="2911" y="0"/>
                </a:moveTo>
                <a:lnTo>
                  <a:pt x="1883" y="2283"/>
                </a:lnTo>
                <a:lnTo>
                  <a:pt x="0" y="3424"/>
                </a:lnTo>
                <a:lnTo>
                  <a:pt x="1883" y="4566"/>
                </a:lnTo>
                <a:lnTo>
                  <a:pt x="2911" y="6877"/>
                </a:lnTo>
                <a:lnTo>
                  <a:pt x="3938" y="4566"/>
                </a:lnTo>
                <a:lnTo>
                  <a:pt x="5792" y="3424"/>
                </a:lnTo>
                <a:lnTo>
                  <a:pt x="3938" y="2283"/>
                </a:lnTo>
                <a:lnTo>
                  <a:pt x="291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5" name="Google Shape;1295;p74"/>
          <p:cNvGrpSpPr/>
          <p:nvPr/>
        </p:nvGrpSpPr>
        <p:grpSpPr>
          <a:xfrm>
            <a:off x="713222" y="3544382"/>
            <a:ext cx="1952130" cy="1059428"/>
            <a:chOff x="541361" y="3067943"/>
            <a:chExt cx="2829995" cy="1535848"/>
          </a:xfrm>
        </p:grpSpPr>
        <p:sp>
          <p:nvSpPr>
            <p:cNvPr id="1296" name="Google Shape;1296;p74"/>
            <p:cNvSpPr/>
            <p:nvPr/>
          </p:nvSpPr>
          <p:spPr>
            <a:xfrm>
              <a:off x="541361" y="3876535"/>
              <a:ext cx="912630" cy="707406"/>
            </a:xfrm>
            <a:custGeom>
              <a:rect b="b" l="l" r="r" t="t"/>
              <a:pathLst>
                <a:path extrusionOk="0" h="28417" w="36661">
                  <a:moveTo>
                    <a:pt x="3422" y="0"/>
                  </a:moveTo>
                  <a:cubicBezTo>
                    <a:pt x="2359" y="0"/>
                    <a:pt x="1293" y="51"/>
                    <a:pt x="234" y="163"/>
                  </a:cubicBezTo>
                  <a:lnTo>
                    <a:pt x="1" y="163"/>
                  </a:lnTo>
                  <a:cubicBezTo>
                    <a:pt x="67" y="297"/>
                    <a:pt x="101" y="430"/>
                    <a:pt x="134" y="564"/>
                  </a:cubicBezTo>
                  <a:cubicBezTo>
                    <a:pt x="901" y="3032"/>
                    <a:pt x="2002" y="5367"/>
                    <a:pt x="3370" y="7602"/>
                  </a:cubicBezTo>
                  <a:cubicBezTo>
                    <a:pt x="3436" y="7735"/>
                    <a:pt x="3536" y="7902"/>
                    <a:pt x="3636" y="8036"/>
                  </a:cubicBezTo>
                  <a:cubicBezTo>
                    <a:pt x="4771" y="9803"/>
                    <a:pt x="6038" y="11505"/>
                    <a:pt x="7473" y="13073"/>
                  </a:cubicBezTo>
                  <a:cubicBezTo>
                    <a:pt x="7639" y="13206"/>
                    <a:pt x="7773" y="13373"/>
                    <a:pt x="7940" y="13540"/>
                  </a:cubicBezTo>
                  <a:cubicBezTo>
                    <a:pt x="9841" y="15574"/>
                    <a:pt x="11976" y="17409"/>
                    <a:pt x="14211" y="18977"/>
                  </a:cubicBezTo>
                  <a:cubicBezTo>
                    <a:pt x="14478" y="19177"/>
                    <a:pt x="14711" y="19344"/>
                    <a:pt x="14978" y="19510"/>
                  </a:cubicBezTo>
                  <a:cubicBezTo>
                    <a:pt x="21316" y="23747"/>
                    <a:pt x="29088" y="26382"/>
                    <a:pt x="36460" y="28350"/>
                  </a:cubicBezTo>
                  <a:cubicBezTo>
                    <a:pt x="36527" y="28383"/>
                    <a:pt x="36593" y="28383"/>
                    <a:pt x="36660" y="28417"/>
                  </a:cubicBezTo>
                  <a:cubicBezTo>
                    <a:pt x="36627" y="28250"/>
                    <a:pt x="36627" y="28050"/>
                    <a:pt x="36593" y="27883"/>
                  </a:cubicBezTo>
                  <a:cubicBezTo>
                    <a:pt x="35759" y="23146"/>
                    <a:pt x="33891" y="18576"/>
                    <a:pt x="31156" y="14607"/>
                  </a:cubicBezTo>
                  <a:cubicBezTo>
                    <a:pt x="30989" y="14340"/>
                    <a:pt x="30823" y="14107"/>
                    <a:pt x="30622" y="13840"/>
                  </a:cubicBezTo>
                  <a:cubicBezTo>
                    <a:pt x="28754" y="11271"/>
                    <a:pt x="26519" y="8936"/>
                    <a:pt x="23984" y="6968"/>
                  </a:cubicBezTo>
                  <a:cubicBezTo>
                    <a:pt x="23351" y="6468"/>
                    <a:pt x="22683" y="6001"/>
                    <a:pt x="22016" y="5567"/>
                  </a:cubicBezTo>
                  <a:cubicBezTo>
                    <a:pt x="21816" y="5434"/>
                    <a:pt x="21649" y="5334"/>
                    <a:pt x="21449" y="5200"/>
                  </a:cubicBezTo>
                  <a:cubicBezTo>
                    <a:pt x="19715" y="4099"/>
                    <a:pt x="17880" y="3165"/>
                    <a:pt x="15979" y="2432"/>
                  </a:cubicBezTo>
                  <a:cubicBezTo>
                    <a:pt x="15812" y="2365"/>
                    <a:pt x="15645" y="2298"/>
                    <a:pt x="15478" y="2231"/>
                  </a:cubicBezTo>
                  <a:cubicBezTo>
                    <a:pt x="12843" y="1231"/>
                    <a:pt x="10108" y="564"/>
                    <a:pt x="7339" y="230"/>
                  </a:cubicBezTo>
                  <a:cubicBezTo>
                    <a:pt x="7172" y="197"/>
                    <a:pt x="7006" y="197"/>
                    <a:pt x="6839" y="163"/>
                  </a:cubicBezTo>
                  <a:cubicBezTo>
                    <a:pt x="5713" y="59"/>
                    <a:pt x="4570" y="0"/>
                    <a:pt x="3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74"/>
            <p:cNvSpPr/>
            <p:nvPr/>
          </p:nvSpPr>
          <p:spPr>
            <a:xfrm>
              <a:off x="541361" y="3880592"/>
              <a:ext cx="912630" cy="703348"/>
            </a:xfrm>
            <a:custGeom>
              <a:rect b="b" l="l" r="r" t="t"/>
              <a:pathLst>
                <a:path extrusionOk="0" h="28254" w="36661">
                  <a:moveTo>
                    <a:pt x="1" y="0"/>
                  </a:moveTo>
                  <a:cubicBezTo>
                    <a:pt x="67" y="134"/>
                    <a:pt x="101" y="267"/>
                    <a:pt x="134" y="401"/>
                  </a:cubicBezTo>
                  <a:cubicBezTo>
                    <a:pt x="2536" y="1368"/>
                    <a:pt x="4871" y="2569"/>
                    <a:pt x="7072" y="3936"/>
                  </a:cubicBezTo>
                  <a:cubicBezTo>
                    <a:pt x="9107" y="5171"/>
                    <a:pt x="11042" y="6505"/>
                    <a:pt x="12910" y="7939"/>
                  </a:cubicBezTo>
                  <a:cubicBezTo>
                    <a:pt x="9741" y="7772"/>
                    <a:pt x="6539" y="7606"/>
                    <a:pt x="3370" y="7439"/>
                  </a:cubicBezTo>
                  <a:lnTo>
                    <a:pt x="3370" y="7439"/>
                  </a:lnTo>
                  <a:cubicBezTo>
                    <a:pt x="3436" y="7572"/>
                    <a:pt x="3536" y="7739"/>
                    <a:pt x="3636" y="7873"/>
                  </a:cubicBezTo>
                  <a:lnTo>
                    <a:pt x="13310" y="8373"/>
                  </a:lnTo>
                  <a:cubicBezTo>
                    <a:pt x="13343" y="8373"/>
                    <a:pt x="13410" y="8373"/>
                    <a:pt x="13443" y="8340"/>
                  </a:cubicBezTo>
                  <a:cubicBezTo>
                    <a:pt x="15712" y="10074"/>
                    <a:pt x="17913" y="11909"/>
                    <a:pt x="20115" y="13743"/>
                  </a:cubicBezTo>
                  <a:cubicBezTo>
                    <a:pt x="18881" y="13743"/>
                    <a:pt x="17680" y="13710"/>
                    <a:pt x="16479" y="13643"/>
                  </a:cubicBezTo>
                  <a:cubicBezTo>
                    <a:pt x="13477" y="13510"/>
                    <a:pt x="10475" y="13276"/>
                    <a:pt x="7473" y="12910"/>
                  </a:cubicBezTo>
                  <a:lnTo>
                    <a:pt x="7473" y="12910"/>
                  </a:lnTo>
                  <a:cubicBezTo>
                    <a:pt x="7639" y="13043"/>
                    <a:pt x="7773" y="13210"/>
                    <a:pt x="7940" y="13377"/>
                  </a:cubicBezTo>
                  <a:cubicBezTo>
                    <a:pt x="11976" y="13877"/>
                    <a:pt x="16079" y="14144"/>
                    <a:pt x="20182" y="14177"/>
                  </a:cubicBezTo>
                  <a:cubicBezTo>
                    <a:pt x="20282" y="14177"/>
                    <a:pt x="20382" y="14077"/>
                    <a:pt x="20382" y="13977"/>
                  </a:cubicBezTo>
                  <a:cubicBezTo>
                    <a:pt x="20815" y="14344"/>
                    <a:pt x="21249" y="14711"/>
                    <a:pt x="21683" y="15078"/>
                  </a:cubicBezTo>
                  <a:cubicBezTo>
                    <a:pt x="23551" y="16646"/>
                    <a:pt x="25385" y="18213"/>
                    <a:pt x="27220" y="19781"/>
                  </a:cubicBezTo>
                  <a:cubicBezTo>
                    <a:pt x="25752" y="19748"/>
                    <a:pt x="24251" y="19681"/>
                    <a:pt x="22783" y="19614"/>
                  </a:cubicBezTo>
                  <a:cubicBezTo>
                    <a:pt x="19915" y="19414"/>
                    <a:pt x="17079" y="19181"/>
                    <a:pt x="14211" y="18814"/>
                  </a:cubicBezTo>
                  <a:lnTo>
                    <a:pt x="14211" y="18814"/>
                  </a:lnTo>
                  <a:cubicBezTo>
                    <a:pt x="14478" y="19014"/>
                    <a:pt x="14711" y="19181"/>
                    <a:pt x="14978" y="19347"/>
                  </a:cubicBezTo>
                  <a:cubicBezTo>
                    <a:pt x="19114" y="19814"/>
                    <a:pt x="23284" y="20115"/>
                    <a:pt x="27420" y="20215"/>
                  </a:cubicBezTo>
                  <a:cubicBezTo>
                    <a:pt x="27520" y="20215"/>
                    <a:pt x="27587" y="20181"/>
                    <a:pt x="27620" y="20148"/>
                  </a:cubicBezTo>
                  <a:cubicBezTo>
                    <a:pt x="30622" y="22750"/>
                    <a:pt x="33591" y="25418"/>
                    <a:pt x="36460" y="28187"/>
                  </a:cubicBezTo>
                  <a:cubicBezTo>
                    <a:pt x="36527" y="28220"/>
                    <a:pt x="36593" y="28254"/>
                    <a:pt x="36660" y="28254"/>
                  </a:cubicBezTo>
                  <a:cubicBezTo>
                    <a:pt x="36627" y="28087"/>
                    <a:pt x="36593" y="27920"/>
                    <a:pt x="36560" y="27720"/>
                  </a:cubicBezTo>
                  <a:cubicBezTo>
                    <a:pt x="34992" y="26219"/>
                    <a:pt x="33391" y="24718"/>
                    <a:pt x="31790" y="23250"/>
                  </a:cubicBezTo>
                  <a:cubicBezTo>
                    <a:pt x="31857" y="23217"/>
                    <a:pt x="31890" y="23184"/>
                    <a:pt x="31890" y="23083"/>
                  </a:cubicBezTo>
                  <a:cubicBezTo>
                    <a:pt x="31823" y="21849"/>
                    <a:pt x="31757" y="20648"/>
                    <a:pt x="31656" y="19414"/>
                  </a:cubicBezTo>
                  <a:cubicBezTo>
                    <a:pt x="31523" y="17746"/>
                    <a:pt x="31356" y="16112"/>
                    <a:pt x="31156" y="14444"/>
                  </a:cubicBezTo>
                  <a:cubicBezTo>
                    <a:pt x="30989" y="14177"/>
                    <a:pt x="30823" y="13944"/>
                    <a:pt x="30622" y="13710"/>
                  </a:cubicBezTo>
                  <a:lnTo>
                    <a:pt x="30622" y="13710"/>
                  </a:lnTo>
                  <a:cubicBezTo>
                    <a:pt x="31023" y="16779"/>
                    <a:pt x="31290" y="19848"/>
                    <a:pt x="31456" y="22950"/>
                  </a:cubicBezTo>
                  <a:cubicBezTo>
                    <a:pt x="30556" y="22149"/>
                    <a:pt x="29688" y="21382"/>
                    <a:pt x="28788" y="20582"/>
                  </a:cubicBezTo>
                  <a:cubicBezTo>
                    <a:pt x="27620" y="19581"/>
                    <a:pt x="26453" y="18547"/>
                    <a:pt x="25252" y="17546"/>
                  </a:cubicBezTo>
                  <a:cubicBezTo>
                    <a:pt x="25285" y="17513"/>
                    <a:pt x="25285" y="17479"/>
                    <a:pt x="25285" y="17413"/>
                  </a:cubicBezTo>
                  <a:cubicBezTo>
                    <a:pt x="25052" y="16212"/>
                    <a:pt x="24785" y="15011"/>
                    <a:pt x="24485" y="13810"/>
                  </a:cubicBezTo>
                  <a:cubicBezTo>
                    <a:pt x="23818" y="10975"/>
                    <a:pt x="22984" y="8173"/>
                    <a:pt x="22016" y="5404"/>
                  </a:cubicBezTo>
                  <a:cubicBezTo>
                    <a:pt x="21816" y="5271"/>
                    <a:pt x="21649" y="5171"/>
                    <a:pt x="21449" y="5037"/>
                  </a:cubicBezTo>
                  <a:lnTo>
                    <a:pt x="21449" y="5037"/>
                  </a:lnTo>
                  <a:cubicBezTo>
                    <a:pt x="21449" y="5071"/>
                    <a:pt x="21449" y="5104"/>
                    <a:pt x="21483" y="5137"/>
                  </a:cubicBezTo>
                  <a:cubicBezTo>
                    <a:pt x="22850" y="9040"/>
                    <a:pt x="23951" y="13076"/>
                    <a:pt x="24785" y="17146"/>
                  </a:cubicBezTo>
                  <a:cubicBezTo>
                    <a:pt x="23584" y="16112"/>
                    <a:pt x="22350" y="15078"/>
                    <a:pt x="21116" y="14044"/>
                  </a:cubicBezTo>
                  <a:cubicBezTo>
                    <a:pt x="20048" y="13110"/>
                    <a:pt x="18947" y="12209"/>
                    <a:pt x="17880" y="11308"/>
                  </a:cubicBezTo>
                  <a:cubicBezTo>
                    <a:pt x="17913" y="11275"/>
                    <a:pt x="17947" y="11208"/>
                    <a:pt x="17947" y="11142"/>
                  </a:cubicBezTo>
                  <a:cubicBezTo>
                    <a:pt x="17580" y="8139"/>
                    <a:pt x="16913" y="5137"/>
                    <a:pt x="15979" y="2269"/>
                  </a:cubicBezTo>
                  <a:cubicBezTo>
                    <a:pt x="15812" y="2202"/>
                    <a:pt x="15645" y="2135"/>
                    <a:pt x="15478" y="2068"/>
                  </a:cubicBezTo>
                  <a:lnTo>
                    <a:pt x="15478" y="2068"/>
                  </a:lnTo>
                  <a:cubicBezTo>
                    <a:pt x="16446" y="4970"/>
                    <a:pt x="17113" y="7973"/>
                    <a:pt x="17480" y="11008"/>
                  </a:cubicBezTo>
                  <a:cubicBezTo>
                    <a:pt x="16312" y="10041"/>
                    <a:pt x="15111" y="9073"/>
                    <a:pt x="13910" y="8173"/>
                  </a:cubicBezTo>
                  <a:cubicBezTo>
                    <a:pt x="12543" y="7105"/>
                    <a:pt x="11142" y="6105"/>
                    <a:pt x="9707" y="5137"/>
                  </a:cubicBezTo>
                  <a:cubicBezTo>
                    <a:pt x="9741" y="5071"/>
                    <a:pt x="9741" y="5004"/>
                    <a:pt x="9707" y="4937"/>
                  </a:cubicBezTo>
                  <a:cubicBezTo>
                    <a:pt x="8940" y="3303"/>
                    <a:pt x="8140" y="1701"/>
                    <a:pt x="7339" y="67"/>
                  </a:cubicBezTo>
                  <a:cubicBezTo>
                    <a:pt x="7172" y="34"/>
                    <a:pt x="7006" y="34"/>
                    <a:pt x="6839" y="0"/>
                  </a:cubicBezTo>
                  <a:lnTo>
                    <a:pt x="6839" y="0"/>
                  </a:lnTo>
                  <a:lnTo>
                    <a:pt x="9140" y="4737"/>
                  </a:lnTo>
                  <a:cubicBezTo>
                    <a:pt x="6338" y="2902"/>
                    <a:pt x="3370" y="1234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74"/>
            <p:cNvSpPr/>
            <p:nvPr/>
          </p:nvSpPr>
          <p:spPr>
            <a:xfrm>
              <a:off x="759754" y="3241968"/>
              <a:ext cx="769789" cy="1317079"/>
            </a:xfrm>
            <a:custGeom>
              <a:rect b="b" l="l" r="r" t="t"/>
              <a:pathLst>
                <a:path extrusionOk="0" h="52908" w="30923">
                  <a:moveTo>
                    <a:pt x="2232" y="0"/>
                  </a:moveTo>
                  <a:cubicBezTo>
                    <a:pt x="2200" y="0"/>
                    <a:pt x="2168" y="1"/>
                    <a:pt x="2135" y="3"/>
                  </a:cubicBezTo>
                  <a:cubicBezTo>
                    <a:pt x="2002" y="3"/>
                    <a:pt x="1868" y="36"/>
                    <a:pt x="1735" y="69"/>
                  </a:cubicBezTo>
                  <a:cubicBezTo>
                    <a:pt x="1001" y="303"/>
                    <a:pt x="501" y="937"/>
                    <a:pt x="234" y="1637"/>
                  </a:cubicBezTo>
                  <a:cubicBezTo>
                    <a:pt x="0" y="2338"/>
                    <a:pt x="0" y="3105"/>
                    <a:pt x="34" y="3872"/>
                  </a:cubicBezTo>
                  <a:cubicBezTo>
                    <a:pt x="234" y="6641"/>
                    <a:pt x="1201" y="9343"/>
                    <a:pt x="2502" y="11811"/>
                  </a:cubicBezTo>
                  <a:cubicBezTo>
                    <a:pt x="3603" y="13913"/>
                    <a:pt x="4904" y="15881"/>
                    <a:pt x="6272" y="17849"/>
                  </a:cubicBezTo>
                  <a:cubicBezTo>
                    <a:pt x="5504" y="16881"/>
                    <a:pt x="4537" y="16081"/>
                    <a:pt x="3470" y="15480"/>
                  </a:cubicBezTo>
                  <a:cubicBezTo>
                    <a:pt x="3088" y="15266"/>
                    <a:pt x="2655" y="15085"/>
                    <a:pt x="2232" y="15085"/>
                  </a:cubicBezTo>
                  <a:cubicBezTo>
                    <a:pt x="2063" y="15085"/>
                    <a:pt x="1896" y="15114"/>
                    <a:pt x="1735" y="15180"/>
                  </a:cubicBezTo>
                  <a:cubicBezTo>
                    <a:pt x="1602" y="15247"/>
                    <a:pt x="1468" y="15314"/>
                    <a:pt x="1368" y="15414"/>
                  </a:cubicBezTo>
                  <a:cubicBezTo>
                    <a:pt x="1001" y="15781"/>
                    <a:pt x="868" y="16414"/>
                    <a:pt x="968" y="16948"/>
                  </a:cubicBezTo>
                  <a:lnTo>
                    <a:pt x="968" y="16981"/>
                  </a:lnTo>
                  <a:cubicBezTo>
                    <a:pt x="1135" y="17649"/>
                    <a:pt x="1568" y="18216"/>
                    <a:pt x="2002" y="18749"/>
                  </a:cubicBezTo>
                  <a:cubicBezTo>
                    <a:pt x="4504" y="21818"/>
                    <a:pt x="7106" y="25087"/>
                    <a:pt x="9607" y="28156"/>
                  </a:cubicBezTo>
                  <a:cubicBezTo>
                    <a:pt x="8573" y="26888"/>
                    <a:pt x="7472" y="25621"/>
                    <a:pt x="6105" y="24720"/>
                  </a:cubicBezTo>
                  <a:cubicBezTo>
                    <a:pt x="5679" y="24420"/>
                    <a:pt x="5142" y="24157"/>
                    <a:pt x="4632" y="24157"/>
                  </a:cubicBezTo>
                  <a:cubicBezTo>
                    <a:pt x="4462" y="24157"/>
                    <a:pt x="4295" y="24187"/>
                    <a:pt x="4137" y="24253"/>
                  </a:cubicBezTo>
                  <a:cubicBezTo>
                    <a:pt x="4103" y="24287"/>
                    <a:pt x="4103" y="24287"/>
                    <a:pt x="4103" y="24287"/>
                  </a:cubicBezTo>
                  <a:cubicBezTo>
                    <a:pt x="3970" y="24353"/>
                    <a:pt x="3837" y="24420"/>
                    <a:pt x="3736" y="24520"/>
                  </a:cubicBezTo>
                  <a:cubicBezTo>
                    <a:pt x="3336" y="24920"/>
                    <a:pt x="3203" y="25588"/>
                    <a:pt x="3336" y="26121"/>
                  </a:cubicBezTo>
                  <a:cubicBezTo>
                    <a:pt x="3470" y="26855"/>
                    <a:pt x="3937" y="27456"/>
                    <a:pt x="4404" y="28023"/>
                  </a:cubicBezTo>
                  <a:cubicBezTo>
                    <a:pt x="6639" y="30658"/>
                    <a:pt x="9140" y="33126"/>
                    <a:pt x="11776" y="35395"/>
                  </a:cubicBezTo>
                  <a:cubicBezTo>
                    <a:pt x="11108" y="34961"/>
                    <a:pt x="10375" y="34661"/>
                    <a:pt x="9607" y="34461"/>
                  </a:cubicBezTo>
                  <a:cubicBezTo>
                    <a:pt x="9348" y="34390"/>
                    <a:pt x="9059" y="34344"/>
                    <a:pt x="8776" y="34344"/>
                  </a:cubicBezTo>
                  <a:cubicBezTo>
                    <a:pt x="8260" y="34344"/>
                    <a:pt x="7764" y="34497"/>
                    <a:pt x="7506" y="34928"/>
                  </a:cubicBezTo>
                  <a:cubicBezTo>
                    <a:pt x="7472" y="34961"/>
                    <a:pt x="7439" y="34994"/>
                    <a:pt x="7439" y="35028"/>
                  </a:cubicBezTo>
                  <a:cubicBezTo>
                    <a:pt x="7372" y="35194"/>
                    <a:pt x="7339" y="35361"/>
                    <a:pt x="7339" y="35495"/>
                  </a:cubicBezTo>
                  <a:cubicBezTo>
                    <a:pt x="7339" y="36028"/>
                    <a:pt x="7673" y="36562"/>
                    <a:pt x="8040" y="36996"/>
                  </a:cubicBezTo>
                  <a:cubicBezTo>
                    <a:pt x="10741" y="40265"/>
                    <a:pt x="15178" y="41466"/>
                    <a:pt x="18847" y="43701"/>
                  </a:cubicBezTo>
                  <a:cubicBezTo>
                    <a:pt x="22416" y="45869"/>
                    <a:pt x="25352" y="49104"/>
                    <a:pt x="27120" y="52907"/>
                  </a:cubicBezTo>
                  <a:cubicBezTo>
                    <a:pt x="27687" y="52707"/>
                    <a:pt x="28221" y="52473"/>
                    <a:pt x="28788" y="52273"/>
                  </a:cubicBezTo>
                  <a:cubicBezTo>
                    <a:pt x="28921" y="52207"/>
                    <a:pt x="29088" y="52173"/>
                    <a:pt x="29221" y="52107"/>
                  </a:cubicBezTo>
                  <a:cubicBezTo>
                    <a:pt x="29555" y="52006"/>
                    <a:pt x="29888" y="51873"/>
                    <a:pt x="30222" y="51740"/>
                  </a:cubicBezTo>
                  <a:cubicBezTo>
                    <a:pt x="29955" y="47036"/>
                    <a:pt x="30689" y="42400"/>
                    <a:pt x="30822" y="37696"/>
                  </a:cubicBezTo>
                  <a:cubicBezTo>
                    <a:pt x="30923" y="32993"/>
                    <a:pt x="30589" y="28156"/>
                    <a:pt x="28688" y="23853"/>
                  </a:cubicBezTo>
                  <a:cubicBezTo>
                    <a:pt x="28354" y="23119"/>
                    <a:pt x="27887" y="22319"/>
                    <a:pt x="27120" y="22052"/>
                  </a:cubicBezTo>
                  <a:cubicBezTo>
                    <a:pt x="26936" y="21991"/>
                    <a:pt x="26748" y="21961"/>
                    <a:pt x="26562" y="21961"/>
                  </a:cubicBezTo>
                  <a:cubicBezTo>
                    <a:pt x="26241" y="21961"/>
                    <a:pt x="25927" y="22049"/>
                    <a:pt x="25652" y="22218"/>
                  </a:cubicBezTo>
                  <a:cubicBezTo>
                    <a:pt x="25519" y="22285"/>
                    <a:pt x="25385" y="22352"/>
                    <a:pt x="25285" y="22452"/>
                  </a:cubicBezTo>
                  <a:cubicBezTo>
                    <a:pt x="24918" y="22752"/>
                    <a:pt x="24651" y="23119"/>
                    <a:pt x="24485" y="23519"/>
                  </a:cubicBezTo>
                  <a:cubicBezTo>
                    <a:pt x="24084" y="24553"/>
                    <a:pt x="24284" y="25688"/>
                    <a:pt x="24518" y="26788"/>
                  </a:cubicBezTo>
                  <a:cubicBezTo>
                    <a:pt x="24785" y="27856"/>
                    <a:pt x="25152" y="29157"/>
                    <a:pt x="25018" y="30258"/>
                  </a:cubicBezTo>
                  <a:cubicBezTo>
                    <a:pt x="24051" y="26588"/>
                    <a:pt x="23050" y="22919"/>
                    <a:pt x="22083" y="19216"/>
                  </a:cubicBezTo>
                  <a:cubicBezTo>
                    <a:pt x="21883" y="18416"/>
                    <a:pt x="21616" y="17582"/>
                    <a:pt x="21049" y="16981"/>
                  </a:cubicBezTo>
                  <a:cubicBezTo>
                    <a:pt x="20682" y="16648"/>
                    <a:pt x="20182" y="16414"/>
                    <a:pt x="19681" y="16414"/>
                  </a:cubicBezTo>
                  <a:cubicBezTo>
                    <a:pt x="19548" y="16414"/>
                    <a:pt x="19381" y="16448"/>
                    <a:pt x="19248" y="16481"/>
                  </a:cubicBezTo>
                  <a:cubicBezTo>
                    <a:pt x="19114" y="16548"/>
                    <a:pt x="18947" y="16648"/>
                    <a:pt x="18814" y="16748"/>
                  </a:cubicBezTo>
                  <a:cubicBezTo>
                    <a:pt x="18314" y="17248"/>
                    <a:pt x="18314" y="18082"/>
                    <a:pt x="18414" y="18783"/>
                  </a:cubicBezTo>
                  <a:cubicBezTo>
                    <a:pt x="18647" y="20451"/>
                    <a:pt x="19081" y="21985"/>
                    <a:pt x="19681" y="23553"/>
                  </a:cubicBezTo>
                  <a:cubicBezTo>
                    <a:pt x="18147" y="19850"/>
                    <a:pt x="16612" y="16181"/>
                    <a:pt x="15078" y="12512"/>
                  </a:cubicBezTo>
                  <a:cubicBezTo>
                    <a:pt x="14744" y="11678"/>
                    <a:pt x="14377" y="10844"/>
                    <a:pt x="13644" y="10310"/>
                  </a:cubicBezTo>
                  <a:cubicBezTo>
                    <a:pt x="13343" y="10076"/>
                    <a:pt x="12976" y="9943"/>
                    <a:pt x="12576" y="9943"/>
                  </a:cubicBezTo>
                  <a:cubicBezTo>
                    <a:pt x="12537" y="9933"/>
                    <a:pt x="12498" y="9929"/>
                    <a:pt x="12458" y="9929"/>
                  </a:cubicBezTo>
                  <a:cubicBezTo>
                    <a:pt x="12362" y="9929"/>
                    <a:pt x="12260" y="9953"/>
                    <a:pt x="12142" y="9976"/>
                  </a:cubicBezTo>
                  <a:cubicBezTo>
                    <a:pt x="11809" y="10043"/>
                    <a:pt x="11509" y="10210"/>
                    <a:pt x="11309" y="10510"/>
                  </a:cubicBezTo>
                  <a:cubicBezTo>
                    <a:pt x="10942" y="11077"/>
                    <a:pt x="11075" y="11811"/>
                    <a:pt x="11275" y="12445"/>
                  </a:cubicBezTo>
                  <a:cubicBezTo>
                    <a:pt x="11709" y="14013"/>
                    <a:pt x="12243" y="15580"/>
                    <a:pt x="12876" y="17048"/>
                  </a:cubicBezTo>
                  <a:lnTo>
                    <a:pt x="5504" y="2905"/>
                  </a:lnTo>
                  <a:cubicBezTo>
                    <a:pt x="5137" y="2137"/>
                    <a:pt x="4704" y="1370"/>
                    <a:pt x="4103" y="770"/>
                  </a:cubicBezTo>
                  <a:cubicBezTo>
                    <a:pt x="3594" y="324"/>
                    <a:pt x="2903" y="0"/>
                    <a:pt x="2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74"/>
            <p:cNvSpPr/>
            <p:nvPr/>
          </p:nvSpPr>
          <p:spPr>
            <a:xfrm>
              <a:off x="793809" y="3242839"/>
              <a:ext cx="692544" cy="1300425"/>
            </a:xfrm>
            <a:custGeom>
              <a:rect b="b" l="l" r="r" t="t"/>
              <a:pathLst>
                <a:path extrusionOk="0" h="52239" w="27820">
                  <a:moveTo>
                    <a:pt x="767" y="1"/>
                  </a:moveTo>
                  <a:cubicBezTo>
                    <a:pt x="634" y="1"/>
                    <a:pt x="500" y="34"/>
                    <a:pt x="367" y="68"/>
                  </a:cubicBezTo>
                  <a:lnTo>
                    <a:pt x="334" y="68"/>
                  </a:lnTo>
                  <a:cubicBezTo>
                    <a:pt x="1501" y="3270"/>
                    <a:pt x="2769" y="6406"/>
                    <a:pt x="4136" y="9508"/>
                  </a:cubicBezTo>
                  <a:cubicBezTo>
                    <a:pt x="5904" y="13477"/>
                    <a:pt x="7839" y="17347"/>
                    <a:pt x="9941" y="21149"/>
                  </a:cubicBezTo>
                  <a:cubicBezTo>
                    <a:pt x="10841" y="22751"/>
                    <a:pt x="11809" y="24385"/>
                    <a:pt x="12776" y="25953"/>
                  </a:cubicBezTo>
                  <a:cubicBezTo>
                    <a:pt x="11708" y="25352"/>
                    <a:pt x="10674" y="24685"/>
                    <a:pt x="9674" y="23985"/>
                  </a:cubicBezTo>
                  <a:cubicBezTo>
                    <a:pt x="6138" y="21516"/>
                    <a:pt x="3002" y="18548"/>
                    <a:pt x="334" y="15145"/>
                  </a:cubicBezTo>
                  <a:cubicBezTo>
                    <a:pt x="200" y="15212"/>
                    <a:pt x="100" y="15279"/>
                    <a:pt x="0" y="15379"/>
                  </a:cubicBezTo>
                  <a:cubicBezTo>
                    <a:pt x="434" y="15946"/>
                    <a:pt x="867" y="16479"/>
                    <a:pt x="1334" y="17013"/>
                  </a:cubicBezTo>
                  <a:cubicBezTo>
                    <a:pt x="4670" y="20916"/>
                    <a:pt x="8673" y="24185"/>
                    <a:pt x="13143" y="26653"/>
                  </a:cubicBezTo>
                  <a:cubicBezTo>
                    <a:pt x="13176" y="26653"/>
                    <a:pt x="13176" y="26687"/>
                    <a:pt x="13210" y="26687"/>
                  </a:cubicBezTo>
                  <a:cubicBezTo>
                    <a:pt x="14344" y="28521"/>
                    <a:pt x="15545" y="30356"/>
                    <a:pt x="16745" y="32124"/>
                  </a:cubicBezTo>
                  <a:cubicBezTo>
                    <a:pt x="17379" y="33091"/>
                    <a:pt x="18046" y="34025"/>
                    <a:pt x="18680" y="34959"/>
                  </a:cubicBezTo>
                  <a:cubicBezTo>
                    <a:pt x="17312" y="34526"/>
                    <a:pt x="15945" y="34025"/>
                    <a:pt x="14611" y="33425"/>
                  </a:cubicBezTo>
                  <a:cubicBezTo>
                    <a:pt x="12042" y="32257"/>
                    <a:pt x="9640" y="30790"/>
                    <a:pt x="7472" y="29022"/>
                  </a:cubicBezTo>
                  <a:cubicBezTo>
                    <a:pt x="5738" y="27587"/>
                    <a:pt x="4136" y="25986"/>
                    <a:pt x="2702" y="24252"/>
                  </a:cubicBezTo>
                  <a:cubicBezTo>
                    <a:pt x="2569" y="24318"/>
                    <a:pt x="2469" y="24385"/>
                    <a:pt x="2368" y="24485"/>
                  </a:cubicBezTo>
                  <a:cubicBezTo>
                    <a:pt x="3036" y="25319"/>
                    <a:pt x="3736" y="26086"/>
                    <a:pt x="4470" y="26853"/>
                  </a:cubicBezTo>
                  <a:cubicBezTo>
                    <a:pt x="6471" y="28855"/>
                    <a:pt x="8706" y="30623"/>
                    <a:pt x="11141" y="32091"/>
                  </a:cubicBezTo>
                  <a:cubicBezTo>
                    <a:pt x="13576" y="33525"/>
                    <a:pt x="16178" y="34659"/>
                    <a:pt x="18880" y="35460"/>
                  </a:cubicBezTo>
                  <a:lnTo>
                    <a:pt x="19014" y="35460"/>
                  </a:lnTo>
                  <a:cubicBezTo>
                    <a:pt x="20281" y="37261"/>
                    <a:pt x="21515" y="39062"/>
                    <a:pt x="22650" y="40964"/>
                  </a:cubicBezTo>
                  <a:cubicBezTo>
                    <a:pt x="21315" y="40897"/>
                    <a:pt x="19948" y="40763"/>
                    <a:pt x="18613" y="40530"/>
                  </a:cubicBezTo>
                  <a:cubicBezTo>
                    <a:pt x="14043" y="39729"/>
                    <a:pt x="9740" y="37795"/>
                    <a:pt x="6071" y="34993"/>
                  </a:cubicBezTo>
                  <a:cubicBezTo>
                    <a:pt x="6004" y="35159"/>
                    <a:pt x="5971" y="35293"/>
                    <a:pt x="5971" y="35460"/>
                  </a:cubicBezTo>
                  <a:cubicBezTo>
                    <a:pt x="6638" y="35960"/>
                    <a:pt x="7339" y="36460"/>
                    <a:pt x="8039" y="36894"/>
                  </a:cubicBezTo>
                  <a:cubicBezTo>
                    <a:pt x="12476" y="39663"/>
                    <a:pt x="17646" y="41264"/>
                    <a:pt x="22850" y="41364"/>
                  </a:cubicBezTo>
                  <a:lnTo>
                    <a:pt x="22916" y="41364"/>
                  </a:lnTo>
                  <a:cubicBezTo>
                    <a:pt x="23150" y="41798"/>
                    <a:pt x="23417" y="42198"/>
                    <a:pt x="23650" y="42631"/>
                  </a:cubicBezTo>
                  <a:cubicBezTo>
                    <a:pt x="25352" y="45634"/>
                    <a:pt x="26753" y="48836"/>
                    <a:pt x="27420" y="52238"/>
                  </a:cubicBezTo>
                  <a:cubicBezTo>
                    <a:pt x="27553" y="52172"/>
                    <a:pt x="27687" y="52138"/>
                    <a:pt x="27820" y="52072"/>
                  </a:cubicBezTo>
                  <a:cubicBezTo>
                    <a:pt x="27453" y="50204"/>
                    <a:pt x="26853" y="48369"/>
                    <a:pt x="26085" y="46601"/>
                  </a:cubicBezTo>
                  <a:cubicBezTo>
                    <a:pt x="26152" y="46568"/>
                    <a:pt x="26152" y="46534"/>
                    <a:pt x="26185" y="46468"/>
                  </a:cubicBezTo>
                  <a:cubicBezTo>
                    <a:pt x="26386" y="44566"/>
                    <a:pt x="26519" y="42631"/>
                    <a:pt x="26552" y="40697"/>
                  </a:cubicBezTo>
                  <a:cubicBezTo>
                    <a:pt x="26619" y="37328"/>
                    <a:pt x="26419" y="33959"/>
                    <a:pt x="25952" y="30589"/>
                  </a:cubicBezTo>
                  <a:cubicBezTo>
                    <a:pt x="25585" y="27754"/>
                    <a:pt x="25018" y="24952"/>
                    <a:pt x="24284" y="22183"/>
                  </a:cubicBezTo>
                  <a:cubicBezTo>
                    <a:pt x="24151" y="22250"/>
                    <a:pt x="24017" y="22317"/>
                    <a:pt x="23917" y="22417"/>
                  </a:cubicBezTo>
                  <a:cubicBezTo>
                    <a:pt x="24251" y="23718"/>
                    <a:pt x="24551" y="25019"/>
                    <a:pt x="24818" y="26320"/>
                  </a:cubicBezTo>
                  <a:cubicBezTo>
                    <a:pt x="26119" y="32758"/>
                    <a:pt x="26452" y="39396"/>
                    <a:pt x="25819" y="45934"/>
                  </a:cubicBezTo>
                  <a:cubicBezTo>
                    <a:pt x="25085" y="44333"/>
                    <a:pt x="24251" y="42798"/>
                    <a:pt x="23350" y="41297"/>
                  </a:cubicBezTo>
                  <a:cubicBezTo>
                    <a:pt x="22983" y="40697"/>
                    <a:pt x="22616" y="40063"/>
                    <a:pt x="22216" y="39463"/>
                  </a:cubicBezTo>
                  <a:cubicBezTo>
                    <a:pt x="22249" y="39429"/>
                    <a:pt x="22249" y="39429"/>
                    <a:pt x="22249" y="39396"/>
                  </a:cubicBezTo>
                  <a:cubicBezTo>
                    <a:pt x="22149" y="37528"/>
                    <a:pt x="22016" y="35626"/>
                    <a:pt x="21849" y="33758"/>
                  </a:cubicBezTo>
                  <a:cubicBezTo>
                    <a:pt x="21249" y="27888"/>
                    <a:pt x="20048" y="22050"/>
                    <a:pt x="18313" y="16413"/>
                  </a:cubicBezTo>
                  <a:cubicBezTo>
                    <a:pt x="18180" y="16413"/>
                    <a:pt x="18013" y="16413"/>
                    <a:pt x="17880" y="16479"/>
                  </a:cubicBezTo>
                  <a:cubicBezTo>
                    <a:pt x="18246" y="17580"/>
                    <a:pt x="18547" y="18681"/>
                    <a:pt x="18847" y="19782"/>
                  </a:cubicBezTo>
                  <a:cubicBezTo>
                    <a:pt x="20515" y="25986"/>
                    <a:pt x="21482" y="32357"/>
                    <a:pt x="21782" y="38795"/>
                  </a:cubicBezTo>
                  <a:cubicBezTo>
                    <a:pt x="20048" y="36127"/>
                    <a:pt x="18180" y="33525"/>
                    <a:pt x="16378" y="30856"/>
                  </a:cubicBezTo>
                  <a:lnTo>
                    <a:pt x="16212" y="30589"/>
                  </a:lnTo>
                  <a:cubicBezTo>
                    <a:pt x="16245" y="30556"/>
                    <a:pt x="16245" y="30523"/>
                    <a:pt x="16245" y="30456"/>
                  </a:cubicBezTo>
                  <a:cubicBezTo>
                    <a:pt x="15911" y="28755"/>
                    <a:pt x="15578" y="27054"/>
                    <a:pt x="15211" y="25352"/>
                  </a:cubicBezTo>
                  <a:cubicBezTo>
                    <a:pt x="14077" y="20182"/>
                    <a:pt x="12743" y="15012"/>
                    <a:pt x="11208" y="9908"/>
                  </a:cubicBezTo>
                  <a:cubicBezTo>
                    <a:pt x="11075" y="9908"/>
                    <a:pt x="10908" y="9908"/>
                    <a:pt x="10774" y="9941"/>
                  </a:cubicBezTo>
                  <a:cubicBezTo>
                    <a:pt x="11075" y="10875"/>
                    <a:pt x="11342" y="11776"/>
                    <a:pt x="11608" y="12710"/>
                  </a:cubicBezTo>
                  <a:cubicBezTo>
                    <a:pt x="13210" y="18347"/>
                    <a:pt x="14544" y="24051"/>
                    <a:pt x="15678" y="29789"/>
                  </a:cubicBezTo>
                  <a:cubicBezTo>
                    <a:pt x="13510" y="26487"/>
                    <a:pt x="11475" y="23117"/>
                    <a:pt x="9607" y="19648"/>
                  </a:cubicBezTo>
                  <a:cubicBezTo>
                    <a:pt x="7505" y="15812"/>
                    <a:pt x="5604" y="11876"/>
                    <a:pt x="3903" y="7873"/>
                  </a:cubicBezTo>
                  <a:cubicBezTo>
                    <a:pt x="2769" y="5271"/>
                    <a:pt x="1735" y="2636"/>
                    <a:pt x="7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74"/>
            <p:cNvSpPr/>
            <p:nvPr/>
          </p:nvSpPr>
          <p:spPr>
            <a:xfrm>
              <a:off x="1224182" y="4289881"/>
              <a:ext cx="2020352" cy="313910"/>
            </a:xfrm>
            <a:custGeom>
              <a:rect b="b" l="l" r="r" t="t"/>
              <a:pathLst>
                <a:path extrusionOk="0" h="12610" w="81159">
                  <a:moveTo>
                    <a:pt x="0" y="1"/>
                  </a:moveTo>
                  <a:lnTo>
                    <a:pt x="0" y="1502"/>
                  </a:lnTo>
                  <a:lnTo>
                    <a:pt x="15511" y="2102"/>
                  </a:lnTo>
                  <a:lnTo>
                    <a:pt x="15511" y="10675"/>
                  </a:lnTo>
                  <a:lnTo>
                    <a:pt x="0" y="10975"/>
                  </a:lnTo>
                  <a:lnTo>
                    <a:pt x="0" y="12610"/>
                  </a:lnTo>
                  <a:lnTo>
                    <a:pt x="40996" y="12243"/>
                  </a:lnTo>
                  <a:lnTo>
                    <a:pt x="78990" y="11909"/>
                  </a:lnTo>
                  <a:cubicBezTo>
                    <a:pt x="81158" y="8440"/>
                    <a:pt x="81091" y="5038"/>
                    <a:pt x="78990" y="1735"/>
                  </a:cubicBezTo>
                  <a:lnTo>
                    <a:pt x="39929" y="8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74"/>
            <p:cNvSpPr/>
            <p:nvPr/>
          </p:nvSpPr>
          <p:spPr>
            <a:xfrm>
              <a:off x="2218140" y="4311489"/>
              <a:ext cx="1025548" cy="283166"/>
            </a:xfrm>
            <a:custGeom>
              <a:rect b="b" l="l" r="r" t="t"/>
              <a:pathLst>
                <a:path extrusionOk="0" h="11375" w="41197">
                  <a:moveTo>
                    <a:pt x="1" y="0"/>
                  </a:moveTo>
                  <a:cubicBezTo>
                    <a:pt x="1302" y="1601"/>
                    <a:pt x="3436" y="5371"/>
                    <a:pt x="1135" y="11208"/>
                  </a:cubicBezTo>
                  <a:lnTo>
                    <a:pt x="1068" y="11375"/>
                  </a:lnTo>
                  <a:lnTo>
                    <a:pt x="8473" y="11308"/>
                  </a:lnTo>
                  <a:lnTo>
                    <a:pt x="9441" y="11308"/>
                  </a:lnTo>
                  <a:lnTo>
                    <a:pt x="34625" y="11075"/>
                  </a:lnTo>
                  <a:lnTo>
                    <a:pt x="39062" y="11041"/>
                  </a:lnTo>
                  <a:cubicBezTo>
                    <a:pt x="41197" y="7539"/>
                    <a:pt x="41163" y="4170"/>
                    <a:pt x="39062" y="867"/>
                  </a:cubicBezTo>
                  <a:lnTo>
                    <a:pt x="34459" y="767"/>
                  </a:lnTo>
                  <a:lnTo>
                    <a:pt x="28488" y="634"/>
                  </a:lnTo>
                  <a:lnTo>
                    <a:pt x="8840" y="200"/>
                  </a:lnTo>
                  <a:lnTo>
                    <a:pt x="6539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74"/>
            <p:cNvSpPr/>
            <p:nvPr/>
          </p:nvSpPr>
          <p:spPr>
            <a:xfrm>
              <a:off x="1301402" y="4330582"/>
              <a:ext cx="920919" cy="230865"/>
            </a:xfrm>
            <a:custGeom>
              <a:rect b="b" l="l" r="r" t="t"/>
              <a:pathLst>
                <a:path extrusionOk="0" h="9274" w="36994">
                  <a:moveTo>
                    <a:pt x="0" y="0"/>
                  </a:moveTo>
                  <a:lnTo>
                    <a:pt x="0" y="0"/>
                  </a:lnTo>
                  <a:cubicBezTo>
                    <a:pt x="1134" y="1902"/>
                    <a:pt x="1635" y="3836"/>
                    <a:pt x="1468" y="5738"/>
                  </a:cubicBezTo>
                  <a:cubicBezTo>
                    <a:pt x="1368" y="6905"/>
                    <a:pt x="1001" y="8073"/>
                    <a:pt x="434" y="9274"/>
                  </a:cubicBezTo>
                  <a:lnTo>
                    <a:pt x="36093" y="8606"/>
                  </a:lnTo>
                  <a:cubicBezTo>
                    <a:pt x="36760" y="7472"/>
                    <a:pt x="36993" y="6305"/>
                    <a:pt x="36993" y="5204"/>
                  </a:cubicBezTo>
                  <a:cubicBezTo>
                    <a:pt x="36993" y="3069"/>
                    <a:pt x="36093" y="1368"/>
                    <a:pt x="36093" y="13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74"/>
            <p:cNvSpPr/>
            <p:nvPr/>
          </p:nvSpPr>
          <p:spPr>
            <a:xfrm>
              <a:off x="1371155" y="4365458"/>
              <a:ext cx="626128" cy="17451"/>
            </a:xfrm>
            <a:custGeom>
              <a:rect b="b" l="l" r="r" t="t"/>
              <a:pathLst>
                <a:path extrusionOk="0" h="701" w="25152">
                  <a:moveTo>
                    <a:pt x="6271" y="0"/>
                  </a:moveTo>
                  <a:cubicBezTo>
                    <a:pt x="4170" y="0"/>
                    <a:pt x="2102" y="34"/>
                    <a:pt x="0" y="100"/>
                  </a:cubicBezTo>
                  <a:cubicBezTo>
                    <a:pt x="2068" y="234"/>
                    <a:pt x="4170" y="367"/>
                    <a:pt x="6271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7"/>
                    <a:pt x="16779" y="701"/>
                    <a:pt x="18880" y="701"/>
                  </a:cubicBezTo>
                  <a:cubicBezTo>
                    <a:pt x="20982" y="701"/>
                    <a:pt x="23050" y="667"/>
                    <a:pt x="25152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677" y="134"/>
                    <a:pt x="12576" y="67"/>
                  </a:cubicBezTo>
                  <a:cubicBezTo>
                    <a:pt x="10474" y="34"/>
                    <a:pt x="8373" y="0"/>
                    <a:pt x="6271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74"/>
            <p:cNvSpPr/>
            <p:nvPr/>
          </p:nvSpPr>
          <p:spPr>
            <a:xfrm>
              <a:off x="1818719" y="4429386"/>
              <a:ext cx="339650" cy="14513"/>
            </a:xfrm>
            <a:custGeom>
              <a:rect b="b" l="l" r="r" t="t"/>
              <a:pathLst>
                <a:path extrusionOk="0" h="583" w="13644">
                  <a:moveTo>
                    <a:pt x="3403" y="1"/>
                  </a:moveTo>
                  <a:cubicBezTo>
                    <a:pt x="2269" y="34"/>
                    <a:pt x="1135" y="68"/>
                    <a:pt x="1" y="168"/>
                  </a:cubicBezTo>
                  <a:cubicBezTo>
                    <a:pt x="1135" y="301"/>
                    <a:pt x="2269" y="368"/>
                    <a:pt x="3403" y="434"/>
                  </a:cubicBezTo>
                  <a:cubicBezTo>
                    <a:pt x="4537" y="501"/>
                    <a:pt x="5672" y="535"/>
                    <a:pt x="6806" y="568"/>
                  </a:cubicBezTo>
                  <a:cubicBezTo>
                    <a:pt x="7562" y="568"/>
                    <a:pt x="8318" y="583"/>
                    <a:pt x="9084" y="583"/>
                  </a:cubicBezTo>
                  <a:cubicBezTo>
                    <a:pt x="9467" y="583"/>
                    <a:pt x="9852" y="579"/>
                    <a:pt x="10241" y="568"/>
                  </a:cubicBezTo>
                  <a:cubicBezTo>
                    <a:pt x="11376" y="568"/>
                    <a:pt x="12510" y="535"/>
                    <a:pt x="13644" y="434"/>
                  </a:cubicBezTo>
                  <a:cubicBezTo>
                    <a:pt x="12510" y="301"/>
                    <a:pt x="11376" y="201"/>
                    <a:pt x="10241" y="134"/>
                  </a:cubicBezTo>
                  <a:cubicBezTo>
                    <a:pt x="9107" y="68"/>
                    <a:pt x="7973" y="34"/>
                    <a:pt x="6839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74"/>
            <p:cNvSpPr/>
            <p:nvPr/>
          </p:nvSpPr>
          <p:spPr>
            <a:xfrm>
              <a:off x="1404363" y="4488359"/>
              <a:ext cx="470019" cy="14762"/>
            </a:xfrm>
            <a:custGeom>
              <a:rect b="b" l="l" r="r" t="t"/>
              <a:pathLst>
                <a:path extrusionOk="0" h="593" w="18881">
                  <a:moveTo>
                    <a:pt x="4704" y="0"/>
                  </a:moveTo>
                  <a:cubicBezTo>
                    <a:pt x="3136" y="34"/>
                    <a:pt x="1568" y="67"/>
                    <a:pt x="1" y="167"/>
                  </a:cubicBezTo>
                  <a:cubicBezTo>
                    <a:pt x="1568" y="300"/>
                    <a:pt x="3136" y="367"/>
                    <a:pt x="4704" y="434"/>
                  </a:cubicBezTo>
                  <a:cubicBezTo>
                    <a:pt x="6305" y="501"/>
                    <a:pt x="7873" y="534"/>
                    <a:pt x="9441" y="567"/>
                  </a:cubicBezTo>
                  <a:cubicBezTo>
                    <a:pt x="10225" y="584"/>
                    <a:pt x="11008" y="592"/>
                    <a:pt x="11792" y="592"/>
                  </a:cubicBezTo>
                  <a:cubicBezTo>
                    <a:pt x="12576" y="592"/>
                    <a:pt x="13360" y="584"/>
                    <a:pt x="14144" y="567"/>
                  </a:cubicBezTo>
                  <a:cubicBezTo>
                    <a:pt x="15712" y="567"/>
                    <a:pt x="17313" y="501"/>
                    <a:pt x="18881" y="434"/>
                  </a:cubicBezTo>
                  <a:cubicBezTo>
                    <a:pt x="17313" y="300"/>
                    <a:pt x="15745" y="200"/>
                    <a:pt x="14144" y="134"/>
                  </a:cubicBezTo>
                  <a:cubicBezTo>
                    <a:pt x="12576" y="67"/>
                    <a:pt x="11008" y="34"/>
                    <a:pt x="9441" y="34"/>
                  </a:cubicBezTo>
                  <a:cubicBezTo>
                    <a:pt x="7873" y="0"/>
                    <a:pt x="6305" y="0"/>
                    <a:pt x="4704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74"/>
            <p:cNvSpPr/>
            <p:nvPr/>
          </p:nvSpPr>
          <p:spPr>
            <a:xfrm>
              <a:off x="2438200" y="4316468"/>
              <a:ext cx="686744" cy="276545"/>
            </a:xfrm>
            <a:custGeom>
              <a:rect b="b" l="l" r="r" t="t"/>
              <a:pathLst>
                <a:path extrusionOk="0" h="11109" w="27587">
                  <a:moveTo>
                    <a:pt x="0" y="0"/>
                  </a:moveTo>
                  <a:lnTo>
                    <a:pt x="0" y="0"/>
                  </a:lnTo>
                  <a:cubicBezTo>
                    <a:pt x="1034" y="2002"/>
                    <a:pt x="2769" y="6472"/>
                    <a:pt x="601" y="11108"/>
                  </a:cubicBezTo>
                  <a:lnTo>
                    <a:pt x="25785" y="10875"/>
                  </a:lnTo>
                  <a:cubicBezTo>
                    <a:pt x="26519" y="8807"/>
                    <a:pt x="27587" y="4503"/>
                    <a:pt x="25619" y="5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74"/>
            <p:cNvSpPr/>
            <p:nvPr/>
          </p:nvSpPr>
          <p:spPr>
            <a:xfrm>
              <a:off x="2566901" y="4410292"/>
              <a:ext cx="455083" cy="88871"/>
            </a:xfrm>
            <a:custGeom>
              <a:rect b="b" l="l" r="r" t="t"/>
              <a:pathLst>
                <a:path extrusionOk="0" h="3570" w="18281">
                  <a:moveTo>
                    <a:pt x="9140" y="1"/>
                  </a:moveTo>
                  <a:cubicBezTo>
                    <a:pt x="4104" y="1"/>
                    <a:pt x="1" y="801"/>
                    <a:pt x="1" y="1802"/>
                  </a:cubicBezTo>
                  <a:cubicBezTo>
                    <a:pt x="1" y="2769"/>
                    <a:pt x="4104" y="3570"/>
                    <a:pt x="9140" y="3570"/>
                  </a:cubicBezTo>
                  <a:cubicBezTo>
                    <a:pt x="14211" y="3570"/>
                    <a:pt x="18280" y="2769"/>
                    <a:pt x="18280" y="1802"/>
                  </a:cubicBezTo>
                  <a:cubicBezTo>
                    <a:pt x="18280" y="801"/>
                    <a:pt x="14211" y="1"/>
                    <a:pt x="91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74"/>
            <p:cNvSpPr/>
            <p:nvPr/>
          </p:nvSpPr>
          <p:spPr>
            <a:xfrm>
              <a:off x="1312181" y="4460129"/>
              <a:ext cx="910140" cy="101318"/>
            </a:xfrm>
            <a:custGeom>
              <a:rect b="b" l="l" r="r" t="t"/>
              <a:pathLst>
                <a:path extrusionOk="0" h="4070" w="36561">
                  <a:moveTo>
                    <a:pt x="36560" y="0"/>
                  </a:moveTo>
                  <a:lnTo>
                    <a:pt x="36560" y="0"/>
                  </a:lnTo>
                  <a:cubicBezTo>
                    <a:pt x="26393" y="372"/>
                    <a:pt x="16226" y="548"/>
                    <a:pt x="6059" y="548"/>
                  </a:cubicBezTo>
                  <a:cubicBezTo>
                    <a:pt x="4385" y="548"/>
                    <a:pt x="2710" y="543"/>
                    <a:pt x="1035" y="534"/>
                  </a:cubicBezTo>
                  <a:cubicBezTo>
                    <a:pt x="935" y="1701"/>
                    <a:pt x="568" y="2869"/>
                    <a:pt x="1" y="4070"/>
                  </a:cubicBezTo>
                  <a:lnTo>
                    <a:pt x="35660" y="3402"/>
                  </a:lnTo>
                  <a:cubicBezTo>
                    <a:pt x="36327" y="2268"/>
                    <a:pt x="36560" y="1101"/>
                    <a:pt x="3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74"/>
            <p:cNvSpPr/>
            <p:nvPr/>
          </p:nvSpPr>
          <p:spPr>
            <a:xfrm>
              <a:off x="1909233" y="4410292"/>
              <a:ext cx="232533" cy="186853"/>
            </a:xfrm>
            <a:custGeom>
              <a:rect b="b" l="l" r="r" t="t"/>
              <a:pathLst>
                <a:path extrusionOk="0" h="7506" w="9341">
                  <a:moveTo>
                    <a:pt x="7239" y="1"/>
                  </a:moveTo>
                  <a:cubicBezTo>
                    <a:pt x="7173" y="1702"/>
                    <a:pt x="6105" y="3403"/>
                    <a:pt x="4704" y="4337"/>
                  </a:cubicBezTo>
                  <a:cubicBezTo>
                    <a:pt x="3303" y="5304"/>
                    <a:pt x="1602" y="5771"/>
                    <a:pt x="1" y="6105"/>
                  </a:cubicBezTo>
                  <a:cubicBezTo>
                    <a:pt x="318" y="6126"/>
                    <a:pt x="638" y="6137"/>
                    <a:pt x="959" y="6137"/>
                  </a:cubicBezTo>
                  <a:cubicBezTo>
                    <a:pt x="1653" y="6137"/>
                    <a:pt x="2352" y="6086"/>
                    <a:pt x="3036" y="5972"/>
                  </a:cubicBezTo>
                  <a:lnTo>
                    <a:pt x="3036" y="5972"/>
                  </a:lnTo>
                  <a:cubicBezTo>
                    <a:pt x="2803" y="6505"/>
                    <a:pt x="2669" y="6972"/>
                    <a:pt x="2436" y="7506"/>
                  </a:cubicBezTo>
                  <a:cubicBezTo>
                    <a:pt x="4337" y="7506"/>
                    <a:pt x="6205" y="6672"/>
                    <a:pt x="7473" y="5271"/>
                  </a:cubicBezTo>
                  <a:cubicBezTo>
                    <a:pt x="8740" y="3837"/>
                    <a:pt x="9341" y="1935"/>
                    <a:pt x="9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74"/>
            <p:cNvSpPr/>
            <p:nvPr/>
          </p:nvSpPr>
          <p:spPr>
            <a:xfrm>
              <a:off x="1351004" y="4004512"/>
              <a:ext cx="2020352" cy="313910"/>
            </a:xfrm>
            <a:custGeom>
              <a:rect b="b" l="l" r="r" t="t"/>
              <a:pathLst>
                <a:path extrusionOk="0" h="12610" w="81159">
                  <a:moveTo>
                    <a:pt x="0" y="1"/>
                  </a:moveTo>
                  <a:lnTo>
                    <a:pt x="0" y="1502"/>
                  </a:lnTo>
                  <a:lnTo>
                    <a:pt x="15511" y="2102"/>
                  </a:lnTo>
                  <a:lnTo>
                    <a:pt x="15511" y="10675"/>
                  </a:lnTo>
                  <a:lnTo>
                    <a:pt x="0" y="10975"/>
                  </a:lnTo>
                  <a:lnTo>
                    <a:pt x="0" y="12610"/>
                  </a:lnTo>
                  <a:lnTo>
                    <a:pt x="40996" y="12243"/>
                  </a:lnTo>
                  <a:lnTo>
                    <a:pt x="78990" y="11909"/>
                  </a:lnTo>
                  <a:cubicBezTo>
                    <a:pt x="81158" y="8440"/>
                    <a:pt x="81091" y="5038"/>
                    <a:pt x="78990" y="1735"/>
                  </a:cubicBezTo>
                  <a:lnTo>
                    <a:pt x="39929" y="8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74"/>
            <p:cNvSpPr/>
            <p:nvPr/>
          </p:nvSpPr>
          <p:spPr>
            <a:xfrm>
              <a:off x="2344961" y="4026119"/>
              <a:ext cx="1025548" cy="283166"/>
            </a:xfrm>
            <a:custGeom>
              <a:rect b="b" l="l" r="r" t="t"/>
              <a:pathLst>
                <a:path extrusionOk="0" h="11375" w="41197">
                  <a:moveTo>
                    <a:pt x="1" y="0"/>
                  </a:moveTo>
                  <a:cubicBezTo>
                    <a:pt x="1302" y="1601"/>
                    <a:pt x="3436" y="5371"/>
                    <a:pt x="1135" y="11208"/>
                  </a:cubicBezTo>
                  <a:lnTo>
                    <a:pt x="1068" y="11375"/>
                  </a:lnTo>
                  <a:lnTo>
                    <a:pt x="8473" y="11308"/>
                  </a:lnTo>
                  <a:lnTo>
                    <a:pt x="9441" y="11308"/>
                  </a:lnTo>
                  <a:lnTo>
                    <a:pt x="34625" y="11075"/>
                  </a:lnTo>
                  <a:lnTo>
                    <a:pt x="39062" y="11041"/>
                  </a:lnTo>
                  <a:cubicBezTo>
                    <a:pt x="41197" y="7539"/>
                    <a:pt x="41163" y="4170"/>
                    <a:pt x="39062" y="867"/>
                  </a:cubicBezTo>
                  <a:lnTo>
                    <a:pt x="34459" y="767"/>
                  </a:lnTo>
                  <a:lnTo>
                    <a:pt x="28488" y="634"/>
                  </a:lnTo>
                  <a:lnTo>
                    <a:pt x="8840" y="200"/>
                  </a:lnTo>
                  <a:lnTo>
                    <a:pt x="6539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74"/>
            <p:cNvSpPr/>
            <p:nvPr/>
          </p:nvSpPr>
          <p:spPr>
            <a:xfrm>
              <a:off x="1428224" y="4045213"/>
              <a:ext cx="920919" cy="230865"/>
            </a:xfrm>
            <a:custGeom>
              <a:rect b="b" l="l" r="r" t="t"/>
              <a:pathLst>
                <a:path extrusionOk="0" h="9274" w="36994">
                  <a:moveTo>
                    <a:pt x="0" y="0"/>
                  </a:moveTo>
                  <a:lnTo>
                    <a:pt x="0" y="0"/>
                  </a:lnTo>
                  <a:cubicBezTo>
                    <a:pt x="1134" y="1902"/>
                    <a:pt x="1635" y="3836"/>
                    <a:pt x="1468" y="5738"/>
                  </a:cubicBezTo>
                  <a:cubicBezTo>
                    <a:pt x="1368" y="6905"/>
                    <a:pt x="1001" y="8073"/>
                    <a:pt x="434" y="9274"/>
                  </a:cubicBezTo>
                  <a:lnTo>
                    <a:pt x="36093" y="8606"/>
                  </a:lnTo>
                  <a:cubicBezTo>
                    <a:pt x="36760" y="7472"/>
                    <a:pt x="36993" y="6305"/>
                    <a:pt x="36993" y="5204"/>
                  </a:cubicBezTo>
                  <a:cubicBezTo>
                    <a:pt x="36993" y="3069"/>
                    <a:pt x="36093" y="1368"/>
                    <a:pt x="36093" y="13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74"/>
            <p:cNvSpPr/>
            <p:nvPr/>
          </p:nvSpPr>
          <p:spPr>
            <a:xfrm>
              <a:off x="1497976" y="4080089"/>
              <a:ext cx="626128" cy="17451"/>
            </a:xfrm>
            <a:custGeom>
              <a:rect b="b" l="l" r="r" t="t"/>
              <a:pathLst>
                <a:path extrusionOk="0" h="701" w="25152">
                  <a:moveTo>
                    <a:pt x="6271" y="0"/>
                  </a:moveTo>
                  <a:cubicBezTo>
                    <a:pt x="4170" y="0"/>
                    <a:pt x="2102" y="34"/>
                    <a:pt x="0" y="100"/>
                  </a:cubicBezTo>
                  <a:cubicBezTo>
                    <a:pt x="2068" y="234"/>
                    <a:pt x="4170" y="367"/>
                    <a:pt x="6271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7"/>
                    <a:pt x="16779" y="701"/>
                    <a:pt x="18880" y="701"/>
                  </a:cubicBezTo>
                  <a:cubicBezTo>
                    <a:pt x="20982" y="701"/>
                    <a:pt x="23050" y="667"/>
                    <a:pt x="25152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677" y="134"/>
                    <a:pt x="12576" y="67"/>
                  </a:cubicBezTo>
                  <a:cubicBezTo>
                    <a:pt x="10474" y="34"/>
                    <a:pt x="8373" y="0"/>
                    <a:pt x="6271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74"/>
            <p:cNvSpPr/>
            <p:nvPr/>
          </p:nvSpPr>
          <p:spPr>
            <a:xfrm>
              <a:off x="1945541" y="4144016"/>
              <a:ext cx="339650" cy="14513"/>
            </a:xfrm>
            <a:custGeom>
              <a:rect b="b" l="l" r="r" t="t"/>
              <a:pathLst>
                <a:path extrusionOk="0" h="583" w="13644">
                  <a:moveTo>
                    <a:pt x="3403" y="1"/>
                  </a:moveTo>
                  <a:cubicBezTo>
                    <a:pt x="2269" y="34"/>
                    <a:pt x="1135" y="68"/>
                    <a:pt x="1" y="168"/>
                  </a:cubicBezTo>
                  <a:cubicBezTo>
                    <a:pt x="1135" y="301"/>
                    <a:pt x="2269" y="368"/>
                    <a:pt x="3403" y="434"/>
                  </a:cubicBezTo>
                  <a:cubicBezTo>
                    <a:pt x="4537" y="501"/>
                    <a:pt x="5672" y="535"/>
                    <a:pt x="6806" y="568"/>
                  </a:cubicBezTo>
                  <a:cubicBezTo>
                    <a:pt x="7562" y="568"/>
                    <a:pt x="8318" y="583"/>
                    <a:pt x="9084" y="583"/>
                  </a:cubicBezTo>
                  <a:cubicBezTo>
                    <a:pt x="9467" y="583"/>
                    <a:pt x="9852" y="579"/>
                    <a:pt x="10241" y="568"/>
                  </a:cubicBezTo>
                  <a:cubicBezTo>
                    <a:pt x="11376" y="568"/>
                    <a:pt x="12510" y="535"/>
                    <a:pt x="13644" y="434"/>
                  </a:cubicBezTo>
                  <a:cubicBezTo>
                    <a:pt x="12510" y="301"/>
                    <a:pt x="11376" y="201"/>
                    <a:pt x="10241" y="134"/>
                  </a:cubicBezTo>
                  <a:cubicBezTo>
                    <a:pt x="9107" y="68"/>
                    <a:pt x="7973" y="34"/>
                    <a:pt x="6839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74"/>
            <p:cNvSpPr/>
            <p:nvPr/>
          </p:nvSpPr>
          <p:spPr>
            <a:xfrm>
              <a:off x="2565022" y="4031098"/>
              <a:ext cx="686744" cy="276545"/>
            </a:xfrm>
            <a:custGeom>
              <a:rect b="b" l="l" r="r" t="t"/>
              <a:pathLst>
                <a:path extrusionOk="0" h="11109" w="27587">
                  <a:moveTo>
                    <a:pt x="0" y="0"/>
                  </a:moveTo>
                  <a:lnTo>
                    <a:pt x="0" y="0"/>
                  </a:lnTo>
                  <a:cubicBezTo>
                    <a:pt x="1034" y="2002"/>
                    <a:pt x="2769" y="6472"/>
                    <a:pt x="601" y="11108"/>
                  </a:cubicBezTo>
                  <a:lnTo>
                    <a:pt x="25785" y="10875"/>
                  </a:lnTo>
                  <a:cubicBezTo>
                    <a:pt x="26519" y="8807"/>
                    <a:pt x="27587" y="4503"/>
                    <a:pt x="25619" y="5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74"/>
            <p:cNvSpPr/>
            <p:nvPr/>
          </p:nvSpPr>
          <p:spPr>
            <a:xfrm>
              <a:off x="2693723" y="4124923"/>
              <a:ext cx="455083" cy="88871"/>
            </a:xfrm>
            <a:custGeom>
              <a:rect b="b" l="l" r="r" t="t"/>
              <a:pathLst>
                <a:path extrusionOk="0" h="3570" w="18281">
                  <a:moveTo>
                    <a:pt x="9140" y="1"/>
                  </a:moveTo>
                  <a:cubicBezTo>
                    <a:pt x="4104" y="1"/>
                    <a:pt x="1" y="801"/>
                    <a:pt x="1" y="1802"/>
                  </a:cubicBezTo>
                  <a:cubicBezTo>
                    <a:pt x="1" y="2769"/>
                    <a:pt x="4104" y="3570"/>
                    <a:pt x="9140" y="3570"/>
                  </a:cubicBezTo>
                  <a:cubicBezTo>
                    <a:pt x="14211" y="3570"/>
                    <a:pt x="18280" y="2769"/>
                    <a:pt x="18280" y="1802"/>
                  </a:cubicBezTo>
                  <a:cubicBezTo>
                    <a:pt x="18280" y="801"/>
                    <a:pt x="14211" y="1"/>
                    <a:pt x="9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74"/>
            <p:cNvSpPr/>
            <p:nvPr/>
          </p:nvSpPr>
          <p:spPr>
            <a:xfrm>
              <a:off x="1439003" y="4174760"/>
              <a:ext cx="910140" cy="101318"/>
            </a:xfrm>
            <a:custGeom>
              <a:rect b="b" l="l" r="r" t="t"/>
              <a:pathLst>
                <a:path extrusionOk="0" h="4070" w="36561">
                  <a:moveTo>
                    <a:pt x="36560" y="0"/>
                  </a:moveTo>
                  <a:lnTo>
                    <a:pt x="36560" y="0"/>
                  </a:lnTo>
                  <a:cubicBezTo>
                    <a:pt x="26393" y="372"/>
                    <a:pt x="16226" y="548"/>
                    <a:pt x="6059" y="548"/>
                  </a:cubicBezTo>
                  <a:cubicBezTo>
                    <a:pt x="4385" y="548"/>
                    <a:pt x="2710" y="543"/>
                    <a:pt x="1035" y="534"/>
                  </a:cubicBezTo>
                  <a:cubicBezTo>
                    <a:pt x="935" y="1701"/>
                    <a:pt x="568" y="2869"/>
                    <a:pt x="1" y="4070"/>
                  </a:cubicBezTo>
                  <a:lnTo>
                    <a:pt x="35660" y="3402"/>
                  </a:lnTo>
                  <a:cubicBezTo>
                    <a:pt x="36327" y="2268"/>
                    <a:pt x="36560" y="1101"/>
                    <a:pt x="3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74"/>
            <p:cNvSpPr/>
            <p:nvPr/>
          </p:nvSpPr>
          <p:spPr>
            <a:xfrm>
              <a:off x="2036055" y="4124923"/>
              <a:ext cx="232533" cy="186853"/>
            </a:xfrm>
            <a:custGeom>
              <a:rect b="b" l="l" r="r" t="t"/>
              <a:pathLst>
                <a:path extrusionOk="0" h="7506" w="9341">
                  <a:moveTo>
                    <a:pt x="7239" y="1"/>
                  </a:moveTo>
                  <a:cubicBezTo>
                    <a:pt x="7173" y="1702"/>
                    <a:pt x="6105" y="3403"/>
                    <a:pt x="4704" y="4337"/>
                  </a:cubicBezTo>
                  <a:cubicBezTo>
                    <a:pt x="3303" y="5304"/>
                    <a:pt x="1602" y="5771"/>
                    <a:pt x="1" y="6105"/>
                  </a:cubicBezTo>
                  <a:cubicBezTo>
                    <a:pt x="318" y="6126"/>
                    <a:pt x="638" y="6137"/>
                    <a:pt x="959" y="6137"/>
                  </a:cubicBezTo>
                  <a:cubicBezTo>
                    <a:pt x="1653" y="6137"/>
                    <a:pt x="2352" y="6086"/>
                    <a:pt x="3036" y="5972"/>
                  </a:cubicBezTo>
                  <a:lnTo>
                    <a:pt x="3036" y="5972"/>
                  </a:lnTo>
                  <a:cubicBezTo>
                    <a:pt x="2803" y="6505"/>
                    <a:pt x="2669" y="6972"/>
                    <a:pt x="2436" y="7506"/>
                  </a:cubicBezTo>
                  <a:cubicBezTo>
                    <a:pt x="4337" y="7506"/>
                    <a:pt x="6205" y="6672"/>
                    <a:pt x="7473" y="5271"/>
                  </a:cubicBezTo>
                  <a:cubicBezTo>
                    <a:pt x="8740" y="3837"/>
                    <a:pt x="9341" y="1935"/>
                    <a:pt x="9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74"/>
            <p:cNvSpPr/>
            <p:nvPr/>
          </p:nvSpPr>
          <p:spPr>
            <a:xfrm>
              <a:off x="1430096" y="3844126"/>
              <a:ext cx="359565" cy="123896"/>
            </a:xfrm>
            <a:custGeom>
              <a:rect b="b" l="l" r="r" t="t"/>
              <a:pathLst>
                <a:path extrusionOk="0" h="4977" w="14444">
                  <a:moveTo>
                    <a:pt x="6175" y="0"/>
                  </a:moveTo>
                  <a:cubicBezTo>
                    <a:pt x="3698" y="0"/>
                    <a:pt x="1963" y="580"/>
                    <a:pt x="1034" y="1741"/>
                  </a:cubicBezTo>
                  <a:cubicBezTo>
                    <a:pt x="0" y="3008"/>
                    <a:pt x="334" y="4476"/>
                    <a:pt x="367" y="4543"/>
                  </a:cubicBezTo>
                  <a:cubicBezTo>
                    <a:pt x="422" y="4790"/>
                    <a:pt x="658" y="4969"/>
                    <a:pt x="907" y="4969"/>
                  </a:cubicBezTo>
                  <a:cubicBezTo>
                    <a:pt x="960" y="4969"/>
                    <a:pt x="1014" y="4961"/>
                    <a:pt x="1068" y="4943"/>
                  </a:cubicBezTo>
                  <a:cubicBezTo>
                    <a:pt x="1401" y="4876"/>
                    <a:pt x="1601" y="4543"/>
                    <a:pt x="1501" y="4242"/>
                  </a:cubicBezTo>
                  <a:cubicBezTo>
                    <a:pt x="1501" y="4209"/>
                    <a:pt x="1301" y="3275"/>
                    <a:pt x="1968" y="2474"/>
                  </a:cubicBezTo>
                  <a:cubicBezTo>
                    <a:pt x="2657" y="1613"/>
                    <a:pt x="4112" y="1172"/>
                    <a:pt x="6205" y="1172"/>
                  </a:cubicBezTo>
                  <a:cubicBezTo>
                    <a:pt x="6544" y="1172"/>
                    <a:pt x="6900" y="1184"/>
                    <a:pt x="7272" y="1207"/>
                  </a:cubicBezTo>
                  <a:cubicBezTo>
                    <a:pt x="10941" y="1440"/>
                    <a:pt x="12342" y="2341"/>
                    <a:pt x="12843" y="3075"/>
                  </a:cubicBezTo>
                  <a:cubicBezTo>
                    <a:pt x="13276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10" y="4943"/>
                  </a:cubicBezTo>
                  <a:cubicBezTo>
                    <a:pt x="13577" y="4976"/>
                    <a:pt x="13643" y="4976"/>
                    <a:pt x="13677" y="4976"/>
                  </a:cubicBezTo>
                  <a:lnTo>
                    <a:pt x="13710" y="4976"/>
                  </a:lnTo>
                  <a:cubicBezTo>
                    <a:pt x="13944" y="4976"/>
                    <a:pt x="14177" y="4809"/>
                    <a:pt x="14244" y="4576"/>
                  </a:cubicBezTo>
                  <a:cubicBezTo>
                    <a:pt x="14377" y="4176"/>
                    <a:pt x="14444" y="3308"/>
                    <a:pt x="13843" y="2441"/>
                  </a:cubicBezTo>
                  <a:cubicBezTo>
                    <a:pt x="12909" y="1040"/>
                    <a:pt x="10708" y="240"/>
                    <a:pt x="7339" y="39"/>
                  </a:cubicBezTo>
                  <a:cubicBezTo>
                    <a:pt x="6934" y="13"/>
                    <a:pt x="6546" y="0"/>
                    <a:pt x="6175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74"/>
            <p:cNvSpPr/>
            <p:nvPr/>
          </p:nvSpPr>
          <p:spPr>
            <a:xfrm>
              <a:off x="1924163" y="3844126"/>
              <a:ext cx="359590" cy="123896"/>
            </a:xfrm>
            <a:custGeom>
              <a:rect b="b" l="l" r="r" t="t"/>
              <a:pathLst>
                <a:path extrusionOk="0" h="4977" w="14445">
                  <a:moveTo>
                    <a:pt x="6176" y="0"/>
                  </a:moveTo>
                  <a:cubicBezTo>
                    <a:pt x="3706" y="0"/>
                    <a:pt x="1992" y="580"/>
                    <a:pt x="1035" y="1741"/>
                  </a:cubicBezTo>
                  <a:cubicBezTo>
                    <a:pt x="1" y="3008"/>
                    <a:pt x="368" y="4476"/>
                    <a:pt x="368" y="4543"/>
                  </a:cubicBezTo>
                  <a:cubicBezTo>
                    <a:pt x="450" y="4790"/>
                    <a:pt x="690" y="4969"/>
                    <a:pt x="940" y="4969"/>
                  </a:cubicBezTo>
                  <a:cubicBezTo>
                    <a:pt x="994" y="4969"/>
                    <a:pt x="1048" y="4961"/>
                    <a:pt x="1102" y="4943"/>
                  </a:cubicBezTo>
                  <a:cubicBezTo>
                    <a:pt x="1402" y="4876"/>
                    <a:pt x="1602" y="4543"/>
                    <a:pt x="1535" y="4242"/>
                  </a:cubicBezTo>
                  <a:cubicBezTo>
                    <a:pt x="1535" y="4209"/>
                    <a:pt x="1302" y="3275"/>
                    <a:pt x="1969" y="2474"/>
                  </a:cubicBezTo>
                  <a:cubicBezTo>
                    <a:pt x="2686" y="1613"/>
                    <a:pt x="4145" y="1172"/>
                    <a:pt x="6218" y="1172"/>
                  </a:cubicBezTo>
                  <a:cubicBezTo>
                    <a:pt x="6553" y="1172"/>
                    <a:pt x="6905" y="1184"/>
                    <a:pt x="7273" y="1207"/>
                  </a:cubicBezTo>
                  <a:cubicBezTo>
                    <a:pt x="10975" y="1440"/>
                    <a:pt x="12343" y="2341"/>
                    <a:pt x="12877" y="3075"/>
                  </a:cubicBezTo>
                  <a:cubicBezTo>
                    <a:pt x="13310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44" y="4943"/>
                  </a:cubicBezTo>
                  <a:cubicBezTo>
                    <a:pt x="13577" y="4976"/>
                    <a:pt x="13644" y="4976"/>
                    <a:pt x="13711" y="4976"/>
                  </a:cubicBezTo>
                  <a:cubicBezTo>
                    <a:pt x="13977" y="4976"/>
                    <a:pt x="14211" y="4809"/>
                    <a:pt x="14278" y="4576"/>
                  </a:cubicBezTo>
                  <a:cubicBezTo>
                    <a:pt x="14411" y="4176"/>
                    <a:pt x="14444" y="3308"/>
                    <a:pt x="13877" y="2441"/>
                  </a:cubicBezTo>
                  <a:cubicBezTo>
                    <a:pt x="12910" y="1040"/>
                    <a:pt x="10742" y="240"/>
                    <a:pt x="7339" y="39"/>
                  </a:cubicBezTo>
                  <a:cubicBezTo>
                    <a:pt x="6935" y="13"/>
                    <a:pt x="6547" y="0"/>
                    <a:pt x="6176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74"/>
            <p:cNvSpPr/>
            <p:nvPr/>
          </p:nvSpPr>
          <p:spPr>
            <a:xfrm>
              <a:off x="1229976" y="3544505"/>
              <a:ext cx="951638" cy="460883"/>
            </a:xfrm>
            <a:custGeom>
              <a:rect b="b" l="l" r="r" t="t"/>
              <a:pathLst>
                <a:path extrusionOk="0" h="18514" w="38228">
                  <a:moveTo>
                    <a:pt x="38227" y="0"/>
                  </a:moveTo>
                  <a:lnTo>
                    <a:pt x="24851" y="267"/>
                  </a:lnTo>
                  <a:lnTo>
                    <a:pt x="20848" y="367"/>
                  </a:lnTo>
                  <a:lnTo>
                    <a:pt x="18613" y="400"/>
                  </a:lnTo>
                  <a:lnTo>
                    <a:pt x="3336" y="734"/>
                  </a:lnTo>
                  <a:cubicBezTo>
                    <a:pt x="34" y="6371"/>
                    <a:pt x="0" y="12009"/>
                    <a:pt x="3236" y="17679"/>
                  </a:cubicBezTo>
                  <a:cubicBezTo>
                    <a:pt x="3269" y="17713"/>
                    <a:pt x="3303" y="17779"/>
                    <a:pt x="3336" y="17846"/>
                  </a:cubicBezTo>
                  <a:lnTo>
                    <a:pt x="19247" y="18180"/>
                  </a:lnTo>
                  <a:lnTo>
                    <a:pt x="21516" y="18246"/>
                  </a:lnTo>
                  <a:lnTo>
                    <a:pt x="34792" y="18513"/>
                  </a:lnTo>
                  <a:lnTo>
                    <a:pt x="382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74"/>
            <p:cNvSpPr/>
            <p:nvPr/>
          </p:nvSpPr>
          <p:spPr>
            <a:xfrm>
              <a:off x="1294749" y="3556130"/>
              <a:ext cx="298949" cy="438454"/>
            </a:xfrm>
            <a:custGeom>
              <a:rect b="b" l="l" r="r" t="t"/>
              <a:pathLst>
                <a:path extrusionOk="0" h="17613" w="12009">
                  <a:moveTo>
                    <a:pt x="12009" y="0"/>
                  </a:moveTo>
                  <a:lnTo>
                    <a:pt x="5938" y="133"/>
                  </a:lnTo>
                  <a:cubicBezTo>
                    <a:pt x="5938" y="133"/>
                    <a:pt x="0" y="7672"/>
                    <a:pt x="5938" y="17479"/>
                  </a:cubicBezTo>
                  <a:lnTo>
                    <a:pt x="12009" y="17613"/>
                  </a:lnTo>
                  <a:cubicBezTo>
                    <a:pt x="12009" y="17613"/>
                    <a:pt x="6471" y="10341"/>
                    <a:pt x="12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74"/>
            <p:cNvSpPr/>
            <p:nvPr/>
          </p:nvSpPr>
          <p:spPr>
            <a:xfrm>
              <a:off x="1621081" y="3553616"/>
              <a:ext cx="145330" cy="444304"/>
            </a:xfrm>
            <a:custGeom>
              <a:rect b="b" l="l" r="r" t="t"/>
              <a:pathLst>
                <a:path extrusionOk="0" h="17848" w="5838">
                  <a:moveTo>
                    <a:pt x="5137" y="1"/>
                  </a:moveTo>
                  <a:lnTo>
                    <a:pt x="2902" y="34"/>
                  </a:lnTo>
                  <a:cubicBezTo>
                    <a:pt x="0" y="5672"/>
                    <a:pt x="301" y="12377"/>
                    <a:pt x="3536" y="17814"/>
                  </a:cubicBezTo>
                  <a:lnTo>
                    <a:pt x="5838" y="17847"/>
                  </a:lnTo>
                  <a:cubicBezTo>
                    <a:pt x="2035" y="12543"/>
                    <a:pt x="1868" y="5572"/>
                    <a:pt x="5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74"/>
            <p:cNvSpPr/>
            <p:nvPr/>
          </p:nvSpPr>
          <p:spPr>
            <a:xfrm>
              <a:off x="1808755" y="3531212"/>
              <a:ext cx="1012255" cy="489112"/>
            </a:xfrm>
            <a:custGeom>
              <a:rect b="b" l="l" r="r" t="t"/>
              <a:pathLst>
                <a:path extrusionOk="0" h="19648" w="40663">
                  <a:moveTo>
                    <a:pt x="40662" y="0"/>
                  </a:moveTo>
                  <a:lnTo>
                    <a:pt x="5304" y="734"/>
                  </a:lnTo>
                  <a:cubicBezTo>
                    <a:pt x="5304" y="734"/>
                    <a:pt x="0" y="9040"/>
                    <a:pt x="5304" y="18914"/>
                  </a:cubicBezTo>
                  <a:lnTo>
                    <a:pt x="40662" y="19648"/>
                  </a:lnTo>
                  <a:lnTo>
                    <a:pt x="40662" y="16245"/>
                  </a:lnTo>
                  <a:lnTo>
                    <a:pt x="23750" y="15878"/>
                  </a:lnTo>
                  <a:lnTo>
                    <a:pt x="24184" y="3136"/>
                  </a:lnTo>
                  <a:lnTo>
                    <a:pt x="40662" y="3136"/>
                  </a:lnTo>
                  <a:lnTo>
                    <a:pt x="406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74"/>
            <p:cNvSpPr/>
            <p:nvPr/>
          </p:nvSpPr>
          <p:spPr>
            <a:xfrm>
              <a:off x="1932477" y="3609254"/>
              <a:ext cx="813802" cy="324714"/>
            </a:xfrm>
            <a:custGeom>
              <a:rect b="b" l="l" r="r" t="t"/>
              <a:pathLst>
                <a:path extrusionOk="0" h="13044" w="32691">
                  <a:moveTo>
                    <a:pt x="1535" y="1"/>
                  </a:moveTo>
                  <a:cubicBezTo>
                    <a:pt x="1535" y="1"/>
                    <a:pt x="0" y="2936"/>
                    <a:pt x="100" y="6772"/>
                  </a:cubicBezTo>
                  <a:cubicBezTo>
                    <a:pt x="167" y="8507"/>
                    <a:pt x="534" y="10408"/>
                    <a:pt x="1535" y="12310"/>
                  </a:cubicBezTo>
                  <a:lnTo>
                    <a:pt x="32690" y="13044"/>
                  </a:lnTo>
                  <a:cubicBezTo>
                    <a:pt x="32690" y="13044"/>
                    <a:pt x="31756" y="10508"/>
                    <a:pt x="31556" y="7206"/>
                  </a:cubicBezTo>
                  <a:cubicBezTo>
                    <a:pt x="31423" y="4971"/>
                    <a:pt x="31623" y="2369"/>
                    <a:pt x="326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74"/>
            <p:cNvSpPr/>
            <p:nvPr/>
          </p:nvSpPr>
          <p:spPr>
            <a:xfrm>
              <a:off x="2022991" y="3661580"/>
              <a:ext cx="626949" cy="17451"/>
            </a:xfrm>
            <a:custGeom>
              <a:rect b="b" l="l" r="r" t="t"/>
              <a:pathLst>
                <a:path extrusionOk="0" h="701" w="25185">
                  <a:moveTo>
                    <a:pt x="6305" y="0"/>
                  </a:moveTo>
                  <a:cubicBezTo>
                    <a:pt x="4203" y="0"/>
                    <a:pt x="2102" y="34"/>
                    <a:pt x="0" y="100"/>
                  </a:cubicBezTo>
                  <a:cubicBezTo>
                    <a:pt x="2102" y="234"/>
                    <a:pt x="4203" y="367"/>
                    <a:pt x="6305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8"/>
                    <a:pt x="16779" y="701"/>
                    <a:pt x="18880" y="701"/>
                  </a:cubicBezTo>
                  <a:cubicBezTo>
                    <a:pt x="20982" y="701"/>
                    <a:pt x="23083" y="668"/>
                    <a:pt x="25185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711" y="134"/>
                    <a:pt x="12609" y="67"/>
                  </a:cubicBezTo>
                  <a:cubicBezTo>
                    <a:pt x="10508" y="34"/>
                    <a:pt x="8406" y="0"/>
                    <a:pt x="6305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74"/>
            <p:cNvSpPr/>
            <p:nvPr/>
          </p:nvSpPr>
          <p:spPr>
            <a:xfrm>
              <a:off x="2310290" y="3732627"/>
              <a:ext cx="339650" cy="14886"/>
            </a:xfrm>
            <a:custGeom>
              <a:rect b="b" l="l" r="r" t="t"/>
              <a:pathLst>
                <a:path extrusionOk="0" h="598" w="13644">
                  <a:moveTo>
                    <a:pt x="4537" y="0"/>
                  </a:moveTo>
                  <a:cubicBezTo>
                    <a:pt x="4159" y="0"/>
                    <a:pt x="3781" y="4"/>
                    <a:pt x="3403" y="15"/>
                  </a:cubicBezTo>
                  <a:cubicBezTo>
                    <a:pt x="2269" y="48"/>
                    <a:pt x="1135" y="82"/>
                    <a:pt x="1" y="149"/>
                  </a:cubicBezTo>
                  <a:cubicBezTo>
                    <a:pt x="1135" y="282"/>
                    <a:pt x="2269" y="382"/>
                    <a:pt x="3403" y="449"/>
                  </a:cubicBezTo>
                  <a:cubicBezTo>
                    <a:pt x="4537" y="515"/>
                    <a:pt x="5672" y="549"/>
                    <a:pt x="6806" y="582"/>
                  </a:cubicBezTo>
                  <a:cubicBezTo>
                    <a:pt x="7562" y="582"/>
                    <a:pt x="8318" y="597"/>
                    <a:pt x="9074" y="597"/>
                  </a:cubicBezTo>
                  <a:cubicBezTo>
                    <a:pt x="9452" y="597"/>
                    <a:pt x="9830" y="593"/>
                    <a:pt x="10208" y="582"/>
                  </a:cubicBezTo>
                  <a:cubicBezTo>
                    <a:pt x="11376" y="549"/>
                    <a:pt x="12510" y="515"/>
                    <a:pt x="13644" y="449"/>
                  </a:cubicBezTo>
                  <a:cubicBezTo>
                    <a:pt x="12510" y="282"/>
                    <a:pt x="11376" y="215"/>
                    <a:pt x="10241" y="149"/>
                  </a:cubicBezTo>
                  <a:cubicBezTo>
                    <a:pt x="9074" y="82"/>
                    <a:pt x="7973" y="48"/>
                    <a:pt x="6806" y="15"/>
                  </a:cubicBezTo>
                  <a:cubicBezTo>
                    <a:pt x="6050" y="15"/>
                    <a:pt x="5294" y="0"/>
                    <a:pt x="4537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74"/>
            <p:cNvSpPr/>
            <p:nvPr/>
          </p:nvSpPr>
          <p:spPr>
            <a:xfrm>
              <a:off x="2214797" y="3855901"/>
              <a:ext cx="264919" cy="13916"/>
            </a:xfrm>
            <a:custGeom>
              <a:rect b="b" l="l" r="r" t="t"/>
              <a:pathLst>
                <a:path extrusionOk="0" h="559" w="10642">
                  <a:moveTo>
                    <a:pt x="1" y="167"/>
                  </a:moveTo>
                  <a:lnTo>
                    <a:pt x="1" y="200"/>
                  </a:lnTo>
                  <a:cubicBezTo>
                    <a:pt x="43" y="195"/>
                    <a:pt x="85" y="191"/>
                    <a:pt x="127" y="186"/>
                  </a:cubicBezTo>
                  <a:lnTo>
                    <a:pt x="127" y="186"/>
                  </a:lnTo>
                  <a:cubicBezTo>
                    <a:pt x="85" y="180"/>
                    <a:pt x="43" y="173"/>
                    <a:pt x="1" y="167"/>
                  </a:cubicBezTo>
                  <a:close/>
                  <a:moveTo>
                    <a:pt x="2669" y="0"/>
                  </a:moveTo>
                  <a:cubicBezTo>
                    <a:pt x="1812" y="32"/>
                    <a:pt x="955" y="94"/>
                    <a:pt x="127" y="186"/>
                  </a:cubicBezTo>
                  <a:lnTo>
                    <a:pt x="127" y="186"/>
                  </a:lnTo>
                  <a:cubicBezTo>
                    <a:pt x="955" y="310"/>
                    <a:pt x="1811" y="402"/>
                    <a:pt x="2636" y="434"/>
                  </a:cubicBezTo>
                  <a:cubicBezTo>
                    <a:pt x="3537" y="500"/>
                    <a:pt x="4437" y="534"/>
                    <a:pt x="5305" y="534"/>
                  </a:cubicBezTo>
                  <a:cubicBezTo>
                    <a:pt x="5755" y="550"/>
                    <a:pt x="6205" y="559"/>
                    <a:pt x="6651" y="559"/>
                  </a:cubicBezTo>
                  <a:cubicBezTo>
                    <a:pt x="7097" y="559"/>
                    <a:pt x="7539" y="550"/>
                    <a:pt x="7973" y="534"/>
                  </a:cubicBezTo>
                  <a:cubicBezTo>
                    <a:pt x="8874" y="500"/>
                    <a:pt x="9774" y="467"/>
                    <a:pt x="10642" y="367"/>
                  </a:cubicBezTo>
                  <a:cubicBezTo>
                    <a:pt x="9774" y="234"/>
                    <a:pt x="8874" y="133"/>
                    <a:pt x="7973" y="100"/>
                  </a:cubicBezTo>
                  <a:cubicBezTo>
                    <a:pt x="7106" y="33"/>
                    <a:pt x="6205" y="0"/>
                    <a:pt x="5338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74"/>
            <p:cNvSpPr/>
            <p:nvPr/>
          </p:nvSpPr>
          <p:spPr>
            <a:xfrm>
              <a:off x="2042906" y="3799417"/>
              <a:ext cx="470019" cy="14762"/>
            </a:xfrm>
            <a:custGeom>
              <a:rect b="b" l="l" r="r" t="t"/>
              <a:pathLst>
                <a:path extrusionOk="0" h="593" w="18881">
                  <a:moveTo>
                    <a:pt x="4738" y="1"/>
                  </a:moveTo>
                  <a:cubicBezTo>
                    <a:pt x="3136" y="34"/>
                    <a:pt x="1569" y="67"/>
                    <a:pt x="1" y="167"/>
                  </a:cubicBezTo>
                  <a:cubicBezTo>
                    <a:pt x="1569" y="301"/>
                    <a:pt x="3136" y="368"/>
                    <a:pt x="4704" y="434"/>
                  </a:cubicBezTo>
                  <a:cubicBezTo>
                    <a:pt x="6305" y="501"/>
                    <a:pt x="7873" y="534"/>
                    <a:pt x="9441" y="568"/>
                  </a:cubicBezTo>
                  <a:cubicBezTo>
                    <a:pt x="10225" y="584"/>
                    <a:pt x="11009" y="593"/>
                    <a:pt x="11793" y="593"/>
                  </a:cubicBezTo>
                  <a:cubicBezTo>
                    <a:pt x="12576" y="593"/>
                    <a:pt x="13360" y="584"/>
                    <a:pt x="14144" y="568"/>
                  </a:cubicBezTo>
                  <a:cubicBezTo>
                    <a:pt x="15745" y="568"/>
                    <a:pt x="17313" y="501"/>
                    <a:pt x="18881" y="434"/>
                  </a:cubicBezTo>
                  <a:cubicBezTo>
                    <a:pt x="17313" y="301"/>
                    <a:pt x="15745" y="201"/>
                    <a:pt x="14178" y="134"/>
                  </a:cubicBezTo>
                  <a:cubicBezTo>
                    <a:pt x="12576" y="67"/>
                    <a:pt x="11009" y="34"/>
                    <a:pt x="9441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74"/>
            <p:cNvSpPr/>
            <p:nvPr/>
          </p:nvSpPr>
          <p:spPr>
            <a:xfrm>
              <a:off x="1934967" y="3777834"/>
              <a:ext cx="811312" cy="156134"/>
            </a:xfrm>
            <a:custGeom>
              <a:rect b="b" l="l" r="r" t="t"/>
              <a:pathLst>
                <a:path extrusionOk="0" h="6272" w="32591">
                  <a:moveTo>
                    <a:pt x="0" y="0"/>
                  </a:moveTo>
                  <a:lnTo>
                    <a:pt x="0" y="0"/>
                  </a:lnTo>
                  <a:cubicBezTo>
                    <a:pt x="67" y="1735"/>
                    <a:pt x="434" y="3636"/>
                    <a:pt x="1435" y="5538"/>
                  </a:cubicBezTo>
                  <a:lnTo>
                    <a:pt x="32590" y="6272"/>
                  </a:lnTo>
                  <a:cubicBezTo>
                    <a:pt x="32590" y="6272"/>
                    <a:pt x="31656" y="3736"/>
                    <a:pt x="31456" y="434"/>
                  </a:cubicBezTo>
                  <a:cubicBezTo>
                    <a:pt x="30419" y="437"/>
                    <a:pt x="29382" y="439"/>
                    <a:pt x="28344" y="439"/>
                  </a:cubicBezTo>
                  <a:cubicBezTo>
                    <a:pt x="18901" y="439"/>
                    <a:pt x="9437" y="30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74"/>
            <p:cNvSpPr/>
            <p:nvPr/>
          </p:nvSpPr>
          <p:spPr>
            <a:xfrm>
              <a:off x="2004719" y="3733001"/>
              <a:ext cx="176895" cy="231686"/>
            </a:xfrm>
            <a:custGeom>
              <a:rect b="b" l="l" r="r" t="t"/>
              <a:pathLst>
                <a:path extrusionOk="0" h="9307" w="7106">
                  <a:moveTo>
                    <a:pt x="0" y="0"/>
                  </a:moveTo>
                  <a:cubicBezTo>
                    <a:pt x="2002" y="2869"/>
                    <a:pt x="2536" y="6071"/>
                    <a:pt x="1535" y="9240"/>
                  </a:cubicBezTo>
                  <a:cubicBezTo>
                    <a:pt x="2602" y="8606"/>
                    <a:pt x="3770" y="7973"/>
                    <a:pt x="4871" y="7339"/>
                  </a:cubicBezTo>
                  <a:cubicBezTo>
                    <a:pt x="5271" y="8039"/>
                    <a:pt x="5805" y="8706"/>
                    <a:pt x="6438" y="9307"/>
                  </a:cubicBezTo>
                  <a:cubicBezTo>
                    <a:pt x="7105" y="6105"/>
                    <a:pt x="6205" y="2669"/>
                    <a:pt x="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74"/>
            <p:cNvSpPr/>
            <p:nvPr/>
          </p:nvSpPr>
          <p:spPr>
            <a:xfrm flipH="1">
              <a:off x="2529309" y="3380857"/>
              <a:ext cx="359565" cy="123896"/>
            </a:xfrm>
            <a:custGeom>
              <a:rect b="b" l="l" r="r" t="t"/>
              <a:pathLst>
                <a:path extrusionOk="0" h="4977" w="14444">
                  <a:moveTo>
                    <a:pt x="6175" y="0"/>
                  </a:moveTo>
                  <a:cubicBezTo>
                    <a:pt x="3698" y="0"/>
                    <a:pt x="1963" y="580"/>
                    <a:pt x="1034" y="1741"/>
                  </a:cubicBezTo>
                  <a:cubicBezTo>
                    <a:pt x="0" y="3008"/>
                    <a:pt x="334" y="4476"/>
                    <a:pt x="367" y="4543"/>
                  </a:cubicBezTo>
                  <a:cubicBezTo>
                    <a:pt x="422" y="4790"/>
                    <a:pt x="658" y="4969"/>
                    <a:pt x="907" y="4969"/>
                  </a:cubicBezTo>
                  <a:cubicBezTo>
                    <a:pt x="960" y="4969"/>
                    <a:pt x="1014" y="4961"/>
                    <a:pt x="1068" y="4943"/>
                  </a:cubicBezTo>
                  <a:cubicBezTo>
                    <a:pt x="1401" y="4876"/>
                    <a:pt x="1601" y="4543"/>
                    <a:pt x="1501" y="4242"/>
                  </a:cubicBezTo>
                  <a:cubicBezTo>
                    <a:pt x="1501" y="4209"/>
                    <a:pt x="1301" y="3275"/>
                    <a:pt x="1968" y="2474"/>
                  </a:cubicBezTo>
                  <a:cubicBezTo>
                    <a:pt x="2657" y="1613"/>
                    <a:pt x="4112" y="1172"/>
                    <a:pt x="6205" y="1172"/>
                  </a:cubicBezTo>
                  <a:cubicBezTo>
                    <a:pt x="6544" y="1172"/>
                    <a:pt x="6900" y="1184"/>
                    <a:pt x="7272" y="1207"/>
                  </a:cubicBezTo>
                  <a:cubicBezTo>
                    <a:pt x="10941" y="1440"/>
                    <a:pt x="12342" y="2341"/>
                    <a:pt x="12843" y="3075"/>
                  </a:cubicBezTo>
                  <a:cubicBezTo>
                    <a:pt x="13276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10" y="4943"/>
                  </a:cubicBezTo>
                  <a:cubicBezTo>
                    <a:pt x="13577" y="4976"/>
                    <a:pt x="13643" y="4976"/>
                    <a:pt x="13677" y="4976"/>
                  </a:cubicBezTo>
                  <a:lnTo>
                    <a:pt x="13710" y="4976"/>
                  </a:lnTo>
                  <a:cubicBezTo>
                    <a:pt x="13944" y="4976"/>
                    <a:pt x="14177" y="4809"/>
                    <a:pt x="14244" y="4576"/>
                  </a:cubicBezTo>
                  <a:cubicBezTo>
                    <a:pt x="14377" y="4176"/>
                    <a:pt x="14444" y="3308"/>
                    <a:pt x="13843" y="2441"/>
                  </a:cubicBezTo>
                  <a:cubicBezTo>
                    <a:pt x="12909" y="1040"/>
                    <a:pt x="10708" y="240"/>
                    <a:pt x="7339" y="39"/>
                  </a:cubicBezTo>
                  <a:cubicBezTo>
                    <a:pt x="6934" y="13"/>
                    <a:pt x="6546" y="0"/>
                    <a:pt x="6175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74"/>
            <p:cNvSpPr/>
            <p:nvPr/>
          </p:nvSpPr>
          <p:spPr>
            <a:xfrm flipH="1">
              <a:off x="2035218" y="3380857"/>
              <a:ext cx="359590" cy="123896"/>
            </a:xfrm>
            <a:custGeom>
              <a:rect b="b" l="l" r="r" t="t"/>
              <a:pathLst>
                <a:path extrusionOk="0" h="4977" w="14445">
                  <a:moveTo>
                    <a:pt x="6176" y="0"/>
                  </a:moveTo>
                  <a:cubicBezTo>
                    <a:pt x="3706" y="0"/>
                    <a:pt x="1992" y="580"/>
                    <a:pt x="1035" y="1741"/>
                  </a:cubicBezTo>
                  <a:cubicBezTo>
                    <a:pt x="1" y="3008"/>
                    <a:pt x="368" y="4476"/>
                    <a:pt x="368" y="4543"/>
                  </a:cubicBezTo>
                  <a:cubicBezTo>
                    <a:pt x="450" y="4790"/>
                    <a:pt x="690" y="4969"/>
                    <a:pt x="940" y="4969"/>
                  </a:cubicBezTo>
                  <a:cubicBezTo>
                    <a:pt x="994" y="4969"/>
                    <a:pt x="1048" y="4961"/>
                    <a:pt x="1102" y="4943"/>
                  </a:cubicBezTo>
                  <a:cubicBezTo>
                    <a:pt x="1402" y="4876"/>
                    <a:pt x="1602" y="4543"/>
                    <a:pt x="1535" y="4242"/>
                  </a:cubicBezTo>
                  <a:cubicBezTo>
                    <a:pt x="1535" y="4209"/>
                    <a:pt x="1302" y="3275"/>
                    <a:pt x="1969" y="2474"/>
                  </a:cubicBezTo>
                  <a:cubicBezTo>
                    <a:pt x="2686" y="1613"/>
                    <a:pt x="4145" y="1172"/>
                    <a:pt x="6218" y="1172"/>
                  </a:cubicBezTo>
                  <a:cubicBezTo>
                    <a:pt x="6553" y="1172"/>
                    <a:pt x="6905" y="1184"/>
                    <a:pt x="7273" y="1207"/>
                  </a:cubicBezTo>
                  <a:cubicBezTo>
                    <a:pt x="10975" y="1440"/>
                    <a:pt x="12343" y="2341"/>
                    <a:pt x="12877" y="3075"/>
                  </a:cubicBezTo>
                  <a:cubicBezTo>
                    <a:pt x="13310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44" y="4943"/>
                  </a:cubicBezTo>
                  <a:cubicBezTo>
                    <a:pt x="13577" y="4976"/>
                    <a:pt x="13644" y="4976"/>
                    <a:pt x="13711" y="4976"/>
                  </a:cubicBezTo>
                  <a:cubicBezTo>
                    <a:pt x="13977" y="4976"/>
                    <a:pt x="14211" y="4809"/>
                    <a:pt x="14278" y="4576"/>
                  </a:cubicBezTo>
                  <a:cubicBezTo>
                    <a:pt x="14411" y="4176"/>
                    <a:pt x="14444" y="3308"/>
                    <a:pt x="13877" y="2441"/>
                  </a:cubicBezTo>
                  <a:cubicBezTo>
                    <a:pt x="12910" y="1040"/>
                    <a:pt x="10742" y="240"/>
                    <a:pt x="7339" y="39"/>
                  </a:cubicBezTo>
                  <a:cubicBezTo>
                    <a:pt x="6935" y="13"/>
                    <a:pt x="6547" y="0"/>
                    <a:pt x="6176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74"/>
            <p:cNvSpPr/>
            <p:nvPr/>
          </p:nvSpPr>
          <p:spPr>
            <a:xfrm flipH="1">
              <a:off x="2137357" y="3081236"/>
              <a:ext cx="951638" cy="460883"/>
            </a:xfrm>
            <a:custGeom>
              <a:rect b="b" l="l" r="r" t="t"/>
              <a:pathLst>
                <a:path extrusionOk="0" h="18514" w="38228">
                  <a:moveTo>
                    <a:pt x="38227" y="0"/>
                  </a:moveTo>
                  <a:lnTo>
                    <a:pt x="24851" y="267"/>
                  </a:lnTo>
                  <a:lnTo>
                    <a:pt x="20848" y="367"/>
                  </a:lnTo>
                  <a:lnTo>
                    <a:pt x="18613" y="400"/>
                  </a:lnTo>
                  <a:lnTo>
                    <a:pt x="3336" y="734"/>
                  </a:lnTo>
                  <a:cubicBezTo>
                    <a:pt x="34" y="6371"/>
                    <a:pt x="0" y="12009"/>
                    <a:pt x="3236" y="17679"/>
                  </a:cubicBezTo>
                  <a:cubicBezTo>
                    <a:pt x="3269" y="17713"/>
                    <a:pt x="3303" y="17779"/>
                    <a:pt x="3336" y="17846"/>
                  </a:cubicBezTo>
                  <a:lnTo>
                    <a:pt x="19247" y="18180"/>
                  </a:lnTo>
                  <a:lnTo>
                    <a:pt x="21516" y="18246"/>
                  </a:lnTo>
                  <a:lnTo>
                    <a:pt x="34792" y="18513"/>
                  </a:lnTo>
                  <a:lnTo>
                    <a:pt x="382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74"/>
            <p:cNvSpPr/>
            <p:nvPr/>
          </p:nvSpPr>
          <p:spPr>
            <a:xfrm flipH="1">
              <a:off x="2725272" y="3092862"/>
              <a:ext cx="298949" cy="438454"/>
            </a:xfrm>
            <a:custGeom>
              <a:rect b="b" l="l" r="r" t="t"/>
              <a:pathLst>
                <a:path extrusionOk="0" h="17613" w="12009">
                  <a:moveTo>
                    <a:pt x="12009" y="0"/>
                  </a:moveTo>
                  <a:lnTo>
                    <a:pt x="5938" y="133"/>
                  </a:lnTo>
                  <a:cubicBezTo>
                    <a:pt x="5938" y="133"/>
                    <a:pt x="0" y="7672"/>
                    <a:pt x="5938" y="17479"/>
                  </a:cubicBezTo>
                  <a:lnTo>
                    <a:pt x="12009" y="17613"/>
                  </a:lnTo>
                  <a:cubicBezTo>
                    <a:pt x="12009" y="17613"/>
                    <a:pt x="6471" y="10341"/>
                    <a:pt x="120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74"/>
            <p:cNvSpPr/>
            <p:nvPr/>
          </p:nvSpPr>
          <p:spPr>
            <a:xfrm flipH="1">
              <a:off x="2552560" y="3090347"/>
              <a:ext cx="145330" cy="444304"/>
            </a:xfrm>
            <a:custGeom>
              <a:rect b="b" l="l" r="r" t="t"/>
              <a:pathLst>
                <a:path extrusionOk="0" h="17848" w="5838">
                  <a:moveTo>
                    <a:pt x="5137" y="1"/>
                  </a:moveTo>
                  <a:lnTo>
                    <a:pt x="2902" y="34"/>
                  </a:lnTo>
                  <a:cubicBezTo>
                    <a:pt x="0" y="5672"/>
                    <a:pt x="301" y="12377"/>
                    <a:pt x="3536" y="17814"/>
                  </a:cubicBezTo>
                  <a:lnTo>
                    <a:pt x="5838" y="17847"/>
                  </a:lnTo>
                  <a:cubicBezTo>
                    <a:pt x="2035" y="12543"/>
                    <a:pt x="1868" y="5572"/>
                    <a:pt x="5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74"/>
            <p:cNvSpPr/>
            <p:nvPr/>
          </p:nvSpPr>
          <p:spPr>
            <a:xfrm flipH="1">
              <a:off x="1497961" y="3067943"/>
              <a:ext cx="1012255" cy="489112"/>
            </a:xfrm>
            <a:custGeom>
              <a:rect b="b" l="l" r="r" t="t"/>
              <a:pathLst>
                <a:path extrusionOk="0" h="19648" w="40663">
                  <a:moveTo>
                    <a:pt x="40662" y="0"/>
                  </a:moveTo>
                  <a:lnTo>
                    <a:pt x="5304" y="734"/>
                  </a:lnTo>
                  <a:cubicBezTo>
                    <a:pt x="5304" y="734"/>
                    <a:pt x="0" y="9040"/>
                    <a:pt x="5304" y="18914"/>
                  </a:cubicBezTo>
                  <a:lnTo>
                    <a:pt x="40662" y="19648"/>
                  </a:lnTo>
                  <a:lnTo>
                    <a:pt x="40662" y="16245"/>
                  </a:lnTo>
                  <a:lnTo>
                    <a:pt x="23750" y="15878"/>
                  </a:lnTo>
                  <a:lnTo>
                    <a:pt x="24184" y="3136"/>
                  </a:lnTo>
                  <a:lnTo>
                    <a:pt x="40662" y="3136"/>
                  </a:lnTo>
                  <a:lnTo>
                    <a:pt x="406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74"/>
            <p:cNvSpPr/>
            <p:nvPr/>
          </p:nvSpPr>
          <p:spPr>
            <a:xfrm flipH="1">
              <a:off x="1572692" y="3145985"/>
              <a:ext cx="813802" cy="324714"/>
            </a:xfrm>
            <a:custGeom>
              <a:rect b="b" l="l" r="r" t="t"/>
              <a:pathLst>
                <a:path extrusionOk="0" h="13044" w="32691">
                  <a:moveTo>
                    <a:pt x="1535" y="1"/>
                  </a:moveTo>
                  <a:cubicBezTo>
                    <a:pt x="1535" y="1"/>
                    <a:pt x="0" y="2936"/>
                    <a:pt x="100" y="6772"/>
                  </a:cubicBezTo>
                  <a:cubicBezTo>
                    <a:pt x="167" y="8507"/>
                    <a:pt x="534" y="10408"/>
                    <a:pt x="1535" y="12310"/>
                  </a:cubicBezTo>
                  <a:lnTo>
                    <a:pt x="32690" y="13044"/>
                  </a:lnTo>
                  <a:cubicBezTo>
                    <a:pt x="32690" y="13044"/>
                    <a:pt x="31756" y="10508"/>
                    <a:pt x="31556" y="7206"/>
                  </a:cubicBezTo>
                  <a:cubicBezTo>
                    <a:pt x="31423" y="4971"/>
                    <a:pt x="31623" y="2369"/>
                    <a:pt x="326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74"/>
            <p:cNvSpPr/>
            <p:nvPr/>
          </p:nvSpPr>
          <p:spPr>
            <a:xfrm flipH="1">
              <a:off x="1669031" y="3198312"/>
              <a:ext cx="626949" cy="17451"/>
            </a:xfrm>
            <a:custGeom>
              <a:rect b="b" l="l" r="r" t="t"/>
              <a:pathLst>
                <a:path extrusionOk="0" h="701" w="25185">
                  <a:moveTo>
                    <a:pt x="6305" y="0"/>
                  </a:moveTo>
                  <a:cubicBezTo>
                    <a:pt x="4203" y="0"/>
                    <a:pt x="2102" y="34"/>
                    <a:pt x="0" y="100"/>
                  </a:cubicBezTo>
                  <a:cubicBezTo>
                    <a:pt x="2102" y="234"/>
                    <a:pt x="4203" y="367"/>
                    <a:pt x="6305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8"/>
                    <a:pt x="16779" y="701"/>
                    <a:pt x="18880" y="701"/>
                  </a:cubicBezTo>
                  <a:cubicBezTo>
                    <a:pt x="20982" y="701"/>
                    <a:pt x="23083" y="668"/>
                    <a:pt x="25185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711" y="134"/>
                    <a:pt x="12609" y="67"/>
                  </a:cubicBezTo>
                  <a:cubicBezTo>
                    <a:pt x="10508" y="34"/>
                    <a:pt x="8406" y="0"/>
                    <a:pt x="6305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74"/>
            <p:cNvSpPr/>
            <p:nvPr/>
          </p:nvSpPr>
          <p:spPr>
            <a:xfrm flipH="1">
              <a:off x="1669031" y="3269358"/>
              <a:ext cx="339650" cy="14886"/>
            </a:xfrm>
            <a:custGeom>
              <a:rect b="b" l="l" r="r" t="t"/>
              <a:pathLst>
                <a:path extrusionOk="0" h="598" w="13644">
                  <a:moveTo>
                    <a:pt x="4537" y="0"/>
                  </a:moveTo>
                  <a:cubicBezTo>
                    <a:pt x="4159" y="0"/>
                    <a:pt x="3781" y="4"/>
                    <a:pt x="3403" y="15"/>
                  </a:cubicBezTo>
                  <a:cubicBezTo>
                    <a:pt x="2269" y="48"/>
                    <a:pt x="1135" y="82"/>
                    <a:pt x="1" y="149"/>
                  </a:cubicBezTo>
                  <a:cubicBezTo>
                    <a:pt x="1135" y="282"/>
                    <a:pt x="2269" y="382"/>
                    <a:pt x="3403" y="449"/>
                  </a:cubicBezTo>
                  <a:cubicBezTo>
                    <a:pt x="4537" y="515"/>
                    <a:pt x="5672" y="549"/>
                    <a:pt x="6806" y="582"/>
                  </a:cubicBezTo>
                  <a:cubicBezTo>
                    <a:pt x="7562" y="582"/>
                    <a:pt x="8318" y="597"/>
                    <a:pt x="9074" y="597"/>
                  </a:cubicBezTo>
                  <a:cubicBezTo>
                    <a:pt x="9452" y="597"/>
                    <a:pt x="9830" y="593"/>
                    <a:pt x="10208" y="582"/>
                  </a:cubicBezTo>
                  <a:cubicBezTo>
                    <a:pt x="11376" y="549"/>
                    <a:pt x="12510" y="515"/>
                    <a:pt x="13644" y="449"/>
                  </a:cubicBezTo>
                  <a:cubicBezTo>
                    <a:pt x="12510" y="282"/>
                    <a:pt x="11376" y="215"/>
                    <a:pt x="10241" y="149"/>
                  </a:cubicBezTo>
                  <a:cubicBezTo>
                    <a:pt x="9074" y="82"/>
                    <a:pt x="7973" y="48"/>
                    <a:pt x="6806" y="15"/>
                  </a:cubicBezTo>
                  <a:cubicBezTo>
                    <a:pt x="6050" y="15"/>
                    <a:pt x="5294" y="0"/>
                    <a:pt x="4537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74"/>
            <p:cNvSpPr/>
            <p:nvPr/>
          </p:nvSpPr>
          <p:spPr>
            <a:xfrm flipH="1">
              <a:off x="1839254" y="3392632"/>
              <a:ext cx="264919" cy="13916"/>
            </a:xfrm>
            <a:custGeom>
              <a:rect b="b" l="l" r="r" t="t"/>
              <a:pathLst>
                <a:path extrusionOk="0" h="559" w="10642">
                  <a:moveTo>
                    <a:pt x="1" y="167"/>
                  </a:moveTo>
                  <a:lnTo>
                    <a:pt x="1" y="200"/>
                  </a:lnTo>
                  <a:cubicBezTo>
                    <a:pt x="43" y="195"/>
                    <a:pt x="85" y="191"/>
                    <a:pt x="127" y="186"/>
                  </a:cubicBezTo>
                  <a:lnTo>
                    <a:pt x="127" y="186"/>
                  </a:lnTo>
                  <a:cubicBezTo>
                    <a:pt x="85" y="180"/>
                    <a:pt x="43" y="173"/>
                    <a:pt x="1" y="167"/>
                  </a:cubicBezTo>
                  <a:close/>
                  <a:moveTo>
                    <a:pt x="2669" y="0"/>
                  </a:moveTo>
                  <a:cubicBezTo>
                    <a:pt x="1812" y="32"/>
                    <a:pt x="955" y="94"/>
                    <a:pt x="127" y="186"/>
                  </a:cubicBezTo>
                  <a:lnTo>
                    <a:pt x="127" y="186"/>
                  </a:lnTo>
                  <a:cubicBezTo>
                    <a:pt x="955" y="310"/>
                    <a:pt x="1811" y="402"/>
                    <a:pt x="2636" y="434"/>
                  </a:cubicBezTo>
                  <a:cubicBezTo>
                    <a:pt x="3537" y="500"/>
                    <a:pt x="4437" y="534"/>
                    <a:pt x="5305" y="534"/>
                  </a:cubicBezTo>
                  <a:cubicBezTo>
                    <a:pt x="5755" y="550"/>
                    <a:pt x="6205" y="559"/>
                    <a:pt x="6651" y="559"/>
                  </a:cubicBezTo>
                  <a:cubicBezTo>
                    <a:pt x="7097" y="559"/>
                    <a:pt x="7539" y="550"/>
                    <a:pt x="7973" y="534"/>
                  </a:cubicBezTo>
                  <a:cubicBezTo>
                    <a:pt x="8874" y="500"/>
                    <a:pt x="9774" y="467"/>
                    <a:pt x="10642" y="367"/>
                  </a:cubicBezTo>
                  <a:cubicBezTo>
                    <a:pt x="9774" y="234"/>
                    <a:pt x="8874" y="133"/>
                    <a:pt x="7973" y="100"/>
                  </a:cubicBezTo>
                  <a:cubicBezTo>
                    <a:pt x="7106" y="33"/>
                    <a:pt x="6205" y="0"/>
                    <a:pt x="5338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74"/>
            <p:cNvSpPr/>
            <p:nvPr/>
          </p:nvSpPr>
          <p:spPr>
            <a:xfrm flipH="1">
              <a:off x="1806046" y="3336148"/>
              <a:ext cx="470019" cy="14762"/>
            </a:xfrm>
            <a:custGeom>
              <a:rect b="b" l="l" r="r" t="t"/>
              <a:pathLst>
                <a:path extrusionOk="0" h="593" w="18881">
                  <a:moveTo>
                    <a:pt x="4738" y="1"/>
                  </a:moveTo>
                  <a:cubicBezTo>
                    <a:pt x="3136" y="34"/>
                    <a:pt x="1569" y="67"/>
                    <a:pt x="1" y="167"/>
                  </a:cubicBezTo>
                  <a:cubicBezTo>
                    <a:pt x="1569" y="301"/>
                    <a:pt x="3136" y="368"/>
                    <a:pt x="4704" y="434"/>
                  </a:cubicBezTo>
                  <a:cubicBezTo>
                    <a:pt x="6305" y="501"/>
                    <a:pt x="7873" y="534"/>
                    <a:pt x="9441" y="568"/>
                  </a:cubicBezTo>
                  <a:cubicBezTo>
                    <a:pt x="10225" y="584"/>
                    <a:pt x="11009" y="593"/>
                    <a:pt x="11793" y="593"/>
                  </a:cubicBezTo>
                  <a:cubicBezTo>
                    <a:pt x="12576" y="593"/>
                    <a:pt x="13360" y="584"/>
                    <a:pt x="14144" y="568"/>
                  </a:cubicBezTo>
                  <a:cubicBezTo>
                    <a:pt x="15745" y="568"/>
                    <a:pt x="17313" y="501"/>
                    <a:pt x="18881" y="434"/>
                  </a:cubicBezTo>
                  <a:cubicBezTo>
                    <a:pt x="17313" y="301"/>
                    <a:pt x="15745" y="201"/>
                    <a:pt x="14178" y="134"/>
                  </a:cubicBezTo>
                  <a:cubicBezTo>
                    <a:pt x="12576" y="67"/>
                    <a:pt x="11009" y="34"/>
                    <a:pt x="9441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74"/>
            <p:cNvSpPr/>
            <p:nvPr/>
          </p:nvSpPr>
          <p:spPr>
            <a:xfrm flipH="1">
              <a:off x="1572692" y="3314565"/>
              <a:ext cx="811312" cy="156134"/>
            </a:xfrm>
            <a:custGeom>
              <a:rect b="b" l="l" r="r" t="t"/>
              <a:pathLst>
                <a:path extrusionOk="0" h="6272" w="32591">
                  <a:moveTo>
                    <a:pt x="0" y="0"/>
                  </a:moveTo>
                  <a:lnTo>
                    <a:pt x="0" y="0"/>
                  </a:lnTo>
                  <a:cubicBezTo>
                    <a:pt x="67" y="1735"/>
                    <a:pt x="434" y="3636"/>
                    <a:pt x="1435" y="5538"/>
                  </a:cubicBezTo>
                  <a:lnTo>
                    <a:pt x="32590" y="6272"/>
                  </a:lnTo>
                  <a:cubicBezTo>
                    <a:pt x="32590" y="6272"/>
                    <a:pt x="31656" y="3736"/>
                    <a:pt x="31456" y="434"/>
                  </a:cubicBezTo>
                  <a:cubicBezTo>
                    <a:pt x="30419" y="437"/>
                    <a:pt x="29382" y="439"/>
                    <a:pt x="28344" y="439"/>
                  </a:cubicBezTo>
                  <a:cubicBezTo>
                    <a:pt x="18901" y="439"/>
                    <a:pt x="9437" y="30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74"/>
            <p:cNvSpPr/>
            <p:nvPr/>
          </p:nvSpPr>
          <p:spPr>
            <a:xfrm flipH="1">
              <a:off x="2137357" y="3269732"/>
              <a:ext cx="176895" cy="231686"/>
            </a:xfrm>
            <a:custGeom>
              <a:rect b="b" l="l" r="r" t="t"/>
              <a:pathLst>
                <a:path extrusionOk="0" h="9307" w="7106">
                  <a:moveTo>
                    <a:pt x="0" y="0"/>
                  </a:moveTo>
                  <a:cubicBezTo>
                    <a:pt x="2002" y="2869"/>
                    <a:pt x="2536" y="6071"/>
                    <a:pt x="1535" y="9240"/>
                  </a:cubicBezTo>
                  <a:cubicBezTo>
                    <a:pt x="2602" y="8606"/>
                    <a:pt x="3770" y="7973"/>
                    <a:pt x="4871" y="7339"/>
                  </a:cubicBezTo>
                  <a:cubicBezTo>
                    <a:pt x="5271" y="8039"/>
                    <a:pt x="5805" y="8706"/>
                    <a:pt x="6438" y="9307"/>
                  </a:cubicBezTo>
                  <a:cubicBezTo>
                    <a:pt x="7105" y="6105"/>
                    <a:pt x="6205" y="2669"/>
                    <a:pt x="37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" name="Google Shape;1345;p74"/>
          <p:cNvGrpSpPr/>
          <p:nvPr/>
        </p:nvGrpSpPr>
        <p:grpSpPr>
          <a:xfrm flipH="1">
            <a:off x="6478536" y="3544369"/>
            <a:ext cx="1952200" cy="1059439"/>
            <a:chOff x="541361" y="3067943"/>
            <a:chExt cx="2830096" cy="1535864"/>
          </a:xfrm>
        </p:grpSpPr>
        <p:sp>
          <p:nvSpPr>
            <p:cNvPr id="1346" name="Google Shape;1346;p74"/>
            <p:cNvSpPr/>
            <p:nvPr/>
          </p:nvSpPr>
          <p:spPr>
            <a:xfrm>
              <a:off x="541361" y="3876535"/>
              <a:ext cx="912676" cy="707441"/>
            </a:xfrm>
            <a:custGeom>
              <a:rect b="b" l="l" r="r" t="t"/>
              <a:pathLst>
                <a:path extrusionOk="0" h="28417" w="36661">
                  <a:moveTo>
                    <a:pt x="3422" y="0"/>
                  </a:moveTo>
                  <a:cubicBezTo>
                    <a:pt x="2359" y="0"/>
                    <a:pt x="1293" y="51"/>
                    <a:pt x="234" y="163"/>
                  </a:cubicBezTo>
                  <a:lnTo>
                    <a:pt x="1" y="163"/>
                  </a:lnTo>
                  <a:cubicBezTo>
                    <a:pt x="67" y="297"/>
                    <a:pt x="101" y="430"/>
                    <a:pt x="134" y="564"/>
                  </a:cubicBezTo>
                  <a:cubicBezTo>
                    <a:pt x="901" y="3032"/>
                    <a:pt x="2002" y="5367"/>
                    <a:pt x="3370" y="7602"/>
                  </a:cubicBezTo>
                  <a:cubicBezTo>
                    <a:pt x="3436" y="7735"/>
                    <a:pt x="3536" y="7902"/>
                    <a:pt x="3636" y="8036"/>
                  </a:cubicBezTo>
                  <a:cubicBezTo>
                    <a:pt x="4771" y="9803"/>
                    <a:pt x="6038" y="11505"/>
                    <a:pt x="7473" y="13073"/>
                  </a:cubicBezTo>
                  <a:cubicBezTo>
                    <a:pt x="7639" y="13206"/>
                    <a:pt x="7773" y="13373"/>
                    <a:pt x="7940" y="13540"/>
                  </a:cubicBezTo>
                  <a:cubicBezTo>
                    <a:pt x="9841" y="15574"/>
                    <a:pt x="11976" y="17409"/>
                    <a:pt x="14211" y="18977"/>
                  </a:cubicBezTo>
                  <a:cubicBezTo>
                    <a:pt x="14478" y="19177"/>
                    <a:pt x="14711" y="19344"/>
                    <a:pt x="14978" y="19510"/>
                  </a:cubicBezTo>
                  <a:cubicBezTo>
                    <a:pt x="21316" y="23747"/>
                    <a:pt x="29088" y="26382"/>
                    <a:pt x="36460" y="28350"/>
                  </a:cubicBezTo>
                  <a:cubicBezTo>
                    <a:pt x="36527" y="28383"/>
                    <a:pt x="36593" y="28383"/>
                    <a:pt x="36660" y="28417"/>
                  </a:cubicBezTo>
                  <a:cubicBezTo>
                    <a:pt x="36627" y="28250"/>
                    <a:pt x="36627" y="28050"/>
                    <a:pt x="36593" y="27883"/>
                  </a:cubicBezTo>
                  <a:cubicBezTo>
                    <a:pt x="35759" y="23146"/>
                    <a:pt x="33891" y="18576"/>
                    <a:pt x="31156" y="14607"/>
                  </a:cubicBezTo>
                  <a:cubicBezTo>
                    <a:pt x="30989" y="14340"/>
                    <a:pt x="30823" y="14107"/>
                    <a:pt x="30622" y="13840"/>
                  </a:cubicBezTo>
                  <a:cubicBezTo>
                    <a:pt x="28754" y="11271"/>
                    <a:pt x="26519" y="8936"/>
                    <a:pt x="23984" y="6968"/>
                  </a:cubicBezTo>
                  <a:cubicBezTo>
                    <a:pt x="23351" y="6468"/>
                    <a:pt x="22683" y="6001"/>
                    <a:pt x="22016" y="5567"/>
                  </a:cubicBezTo>
                  <a:cubicBezTo>
                    <a:pt x="21816" y="5434"/>
                    <a:pt x="21649" y="5334"/>
                    <a:pt x="21449" y="5200"/>
                  </a:cubicBezTo>
                  <a:cubicBezTo>
                    <a:pt x="19715" y="4099"/>
                    <a:pt x="17880" y="3165"/>
                    <a:pt x="15979" y="2432"/>
                  </a:cubicBezTo>
                  <a:cubicBezTo>
                    <a:pt x="15812" y="2365"/>
                    <a:pt x="15645" y="2298"/>
                    <a:pt x="15478" y="2231"/>
                  </a:cubicBezTo>
                  <a:cubicBezTo>
                    <a:pt x="12843" y="1231"/>
                    <a:pt x="10108" y="564"/>
                    <a:pt x="7339" y="230"/>
                  </a:cubicBezTo>
                  <a:cubicBezTo>
                    <a:pt x="7172" y="197"/>
                    <a:pt x="7006" y="197"/>
                    <a:pt x="6839" y="163"/>
                  </a:cubicBezTo>
                  <a:cubicBezTo>
                    <a:pt x="5713" y="59"/>
                    <a:pt x="4570" y="0"/>
                    <a:pt x="3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74"/>
            <p:cNvSpPr/>
            <p:nvPr/>
          </p:nvSpPr>
          <p:spPr>
            <a:xfrm>
              <a:off x="541361" y="3880592"/>
              <a:ext cx="912676" cy="703383"/>
            </a:xfrm>
            <a:custGeom>
              <a:rect b="b" l="l" r="r" t="t"/>
              <a:pathLst>
                <a:path extrusionOk="0" h="28254" w="36661">
                  <a:moveTo>
                    <a:pt x="1" y="0"/>
                  </a:moveTo>
                  <a:cubicBezTo>
                    <a:pt x="67" y="134"/>
                    <a:pt x="101" y="267"/>
                    <a:pt x="134" y="401"/>
                  </a:cubicBezTo>
                  <a:cubicBezTo>
                    <a:pt x="2536" y="1368"/>
                    <a:pt x="4871" y="2569"/>
                    <a:pt x="7072" y="3936"/>
                  </a:cubicBezTo>
                  <a:cubicBezTo>
                    <a:pt x="9107" y="5171"/>
                    <a:pt x="11042" y="6505"/>
                    <a:pt x="12910" y="7939"/>
                  </a:cubicBezTo>
                  <a:cubicBezTo>
                    <a:pt x="9741" y="7772"/>
                    <a:pt x="6539" y="7606"/>
                    <a:pt x="3370" y="7439"/>
                  </a:cubicBezTo>
                  <a:lnTo>
                    <a:pt x="3370" y="7439"/>
                  </a:lnTo>
                  <a:cubicBezTo>
                    <a:pt x="3436" y="7572"/>
                    <a:pt x="3536" y="7739"/>
                    <a:pt x="3636" y="7873"/>
                  </a:cubicBezTo>
                  <a:lnTo>
                    <a:pt x="13310" y="8373"/>
                  </a:lnTo>
                  <a:cubicBezTo>
                    <a:pt x="13343" y="8373"/>
                    <a:pt x="13410" y="8373"/>
                    <a:pt x="13443" y="8340"/>
                  </a:cubicBezTo>
                  <a:cubicBezTo>
                    <a:pt x="15712" y="10074"/>
                    <a:pt x="17913" y="11909"/>
                    <a:pt x="20115" y="13743"/>
                  </a:cubicBezTo>
                  <a:cubicBezTo>
                    <a:pt x="18881" y="13743"/>
                    <a:pt x="17680" y="13710"/>
                    <a:pt x="16479" y="13643"/>
                  </a:cubicBezTo>
                  <a:cubicBezTo>
                    <a:pt x="13477" y="13510"/>
                    <a:pt x="10475" y="13276"/>
                    <a:pt x="7473" y="12910"/>
                  </a:cubicBezTo>
                  <a:lnTo>
                    <a:pt x="7473" y="12910"/>
                  </a:lnTo>
                  <a:cubicBezTo>
                    <a:pt x="7639" y="13043"/>
                    <a:pt x="7773" y="13210"/>
                    <a:pt x="7940" y="13377"/>
                  </a:cubicBezTo>
                  <a:cubicBezTo>
                    <a:pt x="11976" y="13877"/>
                    <a:pt x="16079" y="14144"/>
                    <a:pt x="20182" y="14177"/>
                  </a:cubicBezTo>
                  <a:cubicBezTo>
                    <a:pt x="20282" y="14177"/>
                    <a:pt x="20382" y="14077"/>
                    <a:pt x="20382" y="13977"/>
                  </a:cubicBezTo>
                  <a:cubicBezTo>
                    <a:pt x="20815" y="14344"/>
                    <a:pt x="21249" y="14711"/>
                    <a:pt x="21683" y="15078"/>
                  </a:cubicBezTo>
                  <a:cubicBezTo>
                    <a:pt x="23551" y="16646"/>
                    <a:pt x="25385" y="18213"/>
                    <a:pt x="27220" y="19781"/>
                  </a:cubicBezTo>
                  <a:cubicBezTo>
                    <a:pt x="25752" y="19748"/>
                    <a:pt x="24251" y="19681"/>
                    <a:pt x="22783" y="19614"/>
                  </a:cubicBezTo>
                  <a:cubicBezTo>
                    <a:pt x="19915" y="19414"/>
                    <a:pt x="17079" y="19181"/>
                    <a:pt x="14211" y="18814"/>
                  </a:cubicBezTo>
                  <a:lnTo>
                    <a:pt x="14211" y="18814"/>
                  </a:lnTo>
                  <a:cubicBezTo>
                    <a:pt x="14478" y="19014"/>
                    <a:pt x="14711" y="19181"/>
                    <a:pt x="14978" y="19347"/>
                  </a:cubicBezTo>
                  <a:cubicBezTo>
                    <a:pt x="19114" y="19814"/>
                    <a:pt x="23284" y="20115"/>
                    <a:pt x="27420" y="20215"/>
                  </a:cubicBezTo>
                  <a:cubicBezTo>
                    <a:pt x="27520" y="20215"/>
                    <a:pt x="27587" y="20181"/>
                    <a:pt x="27620" y="20148"/>
                  </a:cubicBezTo>
                  <a:cubicBezTo>
                    <a:pt x="30622" y="22750"/>
                    <a:pt x="33591" y="25418"/>
                    <a:pt x="36460" y="28187"/>
                  </a:cubicBezTo>
                  <a:cubicBezTo>
                    <a:pt x="36527" y="28220"/>
                    <a:pt x="36593" y="28254"/>
                    <a:pt x="36660" y="28254"/>
                  </a:cubicBezTo>
                  <a:cubicBezTo>
                    <a:pt x="36627" y="28087"/>
                    <a:pt x="36593" y="27920"/>
                    <a:pt x="36560" y="27720"/>
                  </a:cubicBezTo>
                  <a:cubicBezTo>
                    <a:pt x="34992" y="26219"/>
                    <a:pt x="33391" y="24718"/>
                    <a:pt x="31790" y="23250"/>
                  </a:cubicBezTo>
                  <a:cubicBezTo>
                    <a:pt x="31857" y="23217"/>
                    <a:pt x="31890" y="23184"/>
                    <a:pt x="31890" y="23083"/>
                  </a:cubicBezTo>
                  <a:cubicBezTo>
                    <a:pt x="31823" y="21849"/>
                    <a:pt x="31757" y="20648"/>
                    <a:pt x="31656" y="19414"/>
                  </a:cubicBezTo>
                  <a:cubicBezTo>
                    <a:pt x="31523" y="17746"/>
                    <a:pt x="31356" y="16112"/>
                    <a:pt x="31156" y="14444"/>
                  </a:cubicBezTo>
                  <a:cubicBezTo>
                    <a:pt x="30989" y="14177"/>
                    <a:pt x="30823" y="13944"/>
                    <a:pt x="30622" y="13710"/>
                  </a:cubicBezTo>
                  <a:lnTo>
                    <a:pt x="30622" y="13710"/>
                  </a:lnTo>
                  <a:cubicBezTo>
                    <a:pt x="31023" y="16779"/>
                    <a:pt x="31290" y="19848"/>
                    <a:pt x="31456" y="22950"/>
                  </a:cubicBezTo>
                  <a:cubicBezTo>
                    <a:pt x="30556" y="22149"/>
                    <a:pt x="29688" y="21382"/>
                    <a:pt x="28788" y="20582"/>
                  </a:cubicBezTo>
                  <a:cubicBezTo>
                    <a:pt x="27620" y="19581"/>
                    <a:pt x="26453" y="18547"/>
                    <a:pt x="25252" y="17546"/>
                  </a:cubicBezTo>
                  <a:cubicBezTo>
                    <a:pt x="25285" y="17513"/>
                    <a:pt x="25285" y="17479"/>
                    <a:pt x="25285" y="17413"/>
                  </a:cubicBezTo>
                  <a:cubicBezTo>
                    <a:pt x="25052" y="16212"/>
                    <a:pt x="24785" y="15011"/>
                    <a:pt x="24485" y="13810"/>
                  </a:cubicBezTo>
                  <a:cubicBezTo>
                    <a:pt x="23818" y="10975"/>
                    <a:pt x="22984" y="8173"/>
                    <a:pt x="22016" y="5404"/>
                  </a:cubicBezTo>
                  <a:cubicBezTo>
                    <a:pt x="21816" y="5271"/>
                    <a:pt x="21649" y="5171"/>
                    <a:pt x="21449" y="5037"/>
                  </a:cubicBezTo>
                  <a:lnTo>
                    <a:pt x="21449" y="5037"/>
                  </a:lnTo>
                  <a:cubicBezTo>
                    <a:pt x="21449" y="5071"/>
                    <a:pt x="21449" y="5104"/>
                    <a:pt x="21483" y="5137"/>
                  </a:cubicBezTo>
                  <a:cubicBezTo>
                    <a:pt x="22850" y="9040"/>
                    <a:pt x="23951" y="13076"/>
                    <a:pt x="24785" y="17146"/>
                  </a:cubicBezTo>
                  <a:cubicBezTo>
                    <a:pt x="23584" y="16112"/>
                    <a:pt x="22350" y="15078"/>
                    <a:pt x="21116" y="14044"/>
                  </a:cubicBezTo>
                  <a:cubicBezTo>
                    <a:pt x="20048" y="13110"/>
                    <a:pt x="18947" y="12209"/>
                    <a:pt x="17880" y="11308"/>
                  </a:cubicBezTo>
                  <a:cubicBezTo>
                    <a:pt x="17913" y="11275"/>
                    <a:pt x="17947" y="11208"/>
                    <a:pt x="17947" y="11142"/>
                  </a:cubicBezTo>
                  <a:cubicBezTo>
                    <a:pt x="17580" y="8139"/>
                    <a:pt x="16913" y="5137"/>
                    <a:pt x="15979" y="2269"/>
                  </a:cubicBezTo>
                  <a:cubicBezTo>
                    <a:pt x="15812" y="2202"/>
                    <a:pt x="15645" y="2135"/>
                    <a:pt x="15478" y="2068"/>
                  </a:cubicBezTo>
                  <a:lnTo>
                    <a:pt x="15478" y="2068"/>
                  </a:lnTo>
                  <a:cubicBezTo>
                    <a:pt x="16446" y="4970"/>
                    <a:pt x="17113" y="7973"/>
                    <a:pt x="17480" y="11008"/>
                  </a:cubicBezTo>
                  <a:cubicBezTo>
                    <a:pt x="16312" y="10041"/>
                    <a:pt x="15111" y="9073"/>
                    <a:pt x="13910" y="8173"/>
                  </a:cubicBezTo>
                  <a:cubicBezTo>
                    <a:pt x="12543" y="7105"/>
                    <a:pt x="11142" y="6105"/>
                    <a:pt x="9707" y="5137"/>
                  </a:cubicBezTo>
                  <a:cubicBezTo>
                    <a:pt x="9741" y="5071"/>
                    <a:pt x="9741" y="5004"/>
                    <a:pt x="9707" y="4937"/>
                  </a:cubicBezTo>
                  <a:cubicBezTo>
                    <a:pt x="8940" y="3303"/>
                    <a:pt x="8140" y="1701"/>
                    <a:pt x="7339" y="67"/>
                  </a:cubicBezTo>
                  <a:cubicBezTo>
                    <a:pt x="7172" y="34"/>
                    <a:pt x="7006" y="34"/>
                    <a:pt x="6839" y="0"/>
                  </a:cubicBezTo>
                  <a:lnTo>
                    <a:pt x="6839" y="0"/>
                  </a:lnTo>
                  <a:lnTo>
                    <a:pt x="9140" y="4737"/>
                  </a:lnTo>
                  <a:cubicBezTo>
                    <a:pt x="6338" y="2902"/>
                    <a:pt x="3370" y="1234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74"/>
            <p:cNvSpPr/>
            <p:nvPr/>
          </p:nvSpPr>
          <p:spPr>
            <a:xfrm>
              <a:off x="759754" y="3241968"/>
              <a:ext cx="769828" cy="1317145"/>
            </a:xfrm>
            <a:custGeom>
              <a:rect b="b" l="l" r="r" t="t"/>
              <a:pathLst>
                <a:path extrusionOk="0" h="52908" w="30923">
                  <a:moveTo>
                    <a:pt x="2232" y="0"/>
                  </a:moveTo>
                  <a:cubicBezTo>
                    <a:pt x="2200" y="0"/>
                    <a:pt x="2168" y="1"/>
                    <a:pt x="2135" y="3"/>
                  </a:cubicBezTo>
                  <a:cubicBezTo>
                    <a:pt x="2002" y="3"/>
                    <a:pt x="1868" y="36"/>
                    <a:pt x="1735" y="69"/>
                  </a:cubicBezTo>
                  <a:cubicBezTo>
                    <a:pt x="1001" y="303"/>
                    <a:pt x="501" y="937"/>
                    <a:pt x="234" y="1637"/>
                  </a:cubicBezTo>
                  <a:cubicBezTo>
                    <a:pt x="0" y="2338"/>
                    <a:pt x="0" y="3105"/>
                    <a:pt x="34" y="3872"/>
                  </a:cubicBezTo>
                  <a:cubicBezTo>
                    <a:pt x="234" y="6641"/>
                    <a:pt x="1201" y="9343"/>
                    <a:pt x="2502" y="11811"/>
                  </a:cubicBezTo>
                  <a:cubicBezTo>
                    <a:pt x="3603" y="13913"/>
                    <a:pt x="4904" y="15881"/>
                    <a:pt x="6272" y="17849"/>
                  </a:cubicBezTo>
                  <a:cubicBezTo>
                    <a:pt x="5504" y="16881"/>
                    <a:pt x="4537" y="16081"/>
                    <a:pt x="3470" y="15480"/>
                  </a:cubicBezTo>
                  <a:cubicBezTo>
                    <a:pt x="3088" y="15266"/>
                    <a:pt x="2655" y="15085"/>
                    <a:pt x="2232" y="15085"/>
                  </a:cubicBezTo>
                  <a:cubicBezTo>
                    <a:pt x="2063" y="15085"/>
                    <a:pt x="1896" y="15114"/>
                    <a:pt x="1735" y="15180"/>
                  </a:cubicBezTo>
                  <a:cubicBezTo>
                    <a:pt x="1602" y="15247"/>
                    <a:pt x="1468" y="15314"/>
                    <a:pt x="1368" y="15414"/>
                  </a:cubicBezTo>
                  <a:cubicBezTo>
                    <a:pt x="1001" y="15781"/>
                    <a:pt x="868" y="16414"/>
                    <a:pt x="968" y="16948"/>
                  </a:cubicBezTo>
                  <a:lnTo>
                    <a:pt x="968" y="16981"/>
                  </a:lnTo>
                  <a:cubicBezTo>
                    <a:pt x="1135" y="17649"/>
                    <a:pt x="1568" y="18216"/>
                    <a:pt x="2002" y="18749"/>
                  </a:cubicBezTo>
                  <a:cubicBezTo>
                    <a:pt x="4504" y="21818"/>
                    <a:pt x="7106" y="25087"/>
                    <a:pt x="9607" y="28156"/>
                  </a:cubicBezTo>
                  <a:cubicBezTo>
                    <a:pt x="8573" y="26888"/>
                    <a:pt x="7472" y="25621"/>
                    <a:pt x="6105" y="24720"/>
                  </a:cubicBezTo>
                  <a:cubicBezTo>
                    <a:pt x="5679" y="24420"/>
                    <a:pt x="5142" y="24157"/>
                    <a:pt x="4632" y="24157"/>
                  </a:cubicBezTo>
                  <a:cubicBezTo>
                    <a:pt x="4462" y="24157"/>
                    <a:pt x="4295" y="24187"/>
                    <a:pt x="4137" y="24253"/>
                  </a:cubicBezTo>
                  <a:cubicBezTo>
                    <a:pt x="4103" y="24287"/>
                    <a:pt x="4103" y="24287"/>
                    <a:pt x="4103" y="24287"/>
                  </a:cubicBezTo>
                  <a:cubicBezTo>
                    <a:pt x="3970" y="24353"/>
                    <a:pt x="3837" y="24420"/>
                    <a:pt x="3736" y="24520"/>
                  </a:cubicBezTo>
                  <a:cubicBezTo>
                    <a:pt x="3336" y="24920"/>
                    <a:pt x="3203" y="25588"/>
                    <a:pt x="3336" y="26121"/>
                  </a:cubicBezTo>
                  <a:cubicBezTo>
                    <a:pt x="3470" y="26855"/>
                    <a:pt x="3937" y="27456"/>
                    <a:pt x="4404" y="28023"/>
                  </a:cubicBezTo>
                  <a:cubicBezTo>
                    <a:pt x="6639" y="30658"/>
                    <a:pt x="9140" y="33126"/>
                    <a:pt x="11776" y="35395"/>
                  </a:cubicBezTo>
                  <a:cubicBezTo>
                    <a:pt x="11108" y="34961"/>
                    <a:pt x="10375" y="34661"/>
                    <a:pt x="9607" y="34461"/>
                  </a:cubicBezTo>
                  <a:cubicBezTo>
                    <a:pt x="9348" y="34390"/>
                    <a:pt x="9059" y="34344"/>
                    <a:pt x="8776" y="34344"/>
                  </a:cubicBezTo>
                  <a:cubicBezTo>
                    <a:pt x="8260" y="34344"/>
                    <a:pt x="7764" y="34497"/>
                    <a:pt x="7506" y="34928"/>
                  </a:cubicBezTo>
                  <a:cubicBezTo>
                    <a:pt x="7472" y="34961"/>
                    <a:pt x="7439" y="34994"/>
                    <a:pt x="7439" y="35028"/>
                  </a:cubicBezTo>
                  <a:cubicBezTo>
                    <a:pt x="7372" y="35194"/>
                    <a:pt x="7339" y="35361"/>
                    <a:pt x="7339" y="35495"/>
                  </a:cubicBezTo>
                  <a:cubicBezTo>
                    <a:pt x="7339" y="36028"/>
                    <a:pt x="7673" y="36562"/>
                    <a:pt x="8040" y="36996"/>
                  </a:cubicBezTo>
                  <a:cubicBezTo>
                    <a:pt x="10741" y="40265"/>
                    <a:pt x="15178" y="41466"/>
                    <a:pt x="18847" y="43701"/>
                  </a:cubicBezTo>
                  <a:cubicBezTo>
                    <a:pt x="22416" y="45869"/>
                    <a:pt x="25352" y="49104"/>
                    <a:pt x="27120" y="52907"/>
                  </a:cubicBezTo>
                  <a:cubicBezTo>
                    <a:pt x="27687" y="52707"/>
                    <a:pt x="28221" y="52473"/>
                    <a:pt x="28788" y="52273"/>
                  </a:cubicBezTo>
                  <a:cubicBezTo>
                    <a:pt x="28921" y="52207"/>
                    <a:pt x="29088" y="52173"/>
                    <a:pt x="29221" y="52107"/>
                  </a:cubicBezTo>
                  <a:cubicBezTo>
                    <a:pt x="29555" y="52006"/>
                    <a:pt x="29888" y="51873"/>
                    <a:pt x="30222" y="51740"/>
                  </a:cubicBezTo>
                  <a:cubicBezTo>
                    <a:pt x="29955" y="47036"/>
                    <a:pt x="30689" y="42400"/>
                    <a:pt x="30822" y="37696"/>
                  </a:cubicBezTo>
                  <a:cubicBezTo>
                    <a:pt x="30923" y="32993"/>
                    <a:pt x="30589" y="28156"/>
                    <a:pt x="28688" y="23853"/>
                  </a:cubicBezTo>
                  <a:cubicBezTo>
                    <a:pt x="28354" y="23119"/>
                    <a:pt x="27887" y="22319"/>
                    <a:pt x="27120" y="22052"/>
                  </a:cubicBezTo>
                  <a:cubicBezTo>
                    <a:pt x="26936" y="21991"/>
                    <a:pt x="26748" y="21961"/>
                    <a:pt x="26562" y="21961"/>
                  </a:cubicBezTo>
                  <a:cubicBezTo>
                    <a:pt x="26241" y="21961"/>
                    <a:pt x="25927" y="22049"/>
                    <a:pt x="25652" y="22218"/>
                  </a:cubicBezTo>
                  <a:cubicBezTo>
                    <a:pt x="25519" y="22285"/>
                    <a:pt x="25385" y="22352"/>
                    <a:pt x="25285" y="22452"/>
                  </a:cubicBezTo>
                  <a:cubicBezTo>
                    <a:pt x="24918" y="22752"/>
                    <a:pt x="24651" y="23119"/>
                    <a:pt x="24485" y="23519"/>
                  </a:cubicBezTo>
                  <a:cubicBezTo>
                    <a:pt x="24084" y="24553"/>
                    <a:pt x="24284" y="25688"/>
                    <a:pt x="24518" y="26788"/>
                  </a:cubicBezTo>
                  <a:cubicBezTo>
                    <a:pt x="24785" y="27856"/>
                    <a:pt x="25152" y="29157"/>
                    <a:pt x="25018" y="30258"/>
                  </a:cubicBezTo>
                  <a:cubicBezTo>
                    <a:pt x="24051" y="26588"/>
                    <a:pt x="23050" y="22919"/>
                    <a:pt x="22083" y="19216"/>
                  </a:cubicBezTo>
                  <a:cubicBezTo>
                    <a:pt x="21883" y="18416"/>
                    <a:pt x="21616" y="17582"/>
                    <a:pt x="21049" y="16981"/>
                  </a:cubicBezTo>
                  <a:cubicBezTo>
                    <a:pt x="20682" y="16648"/>
                    <a:pt x="20182" y="16414"/>
                    <a:pt x="19681" y="16414"/>
                  </a:cubicBezTo>
                  <a:cubicBezTo>
                    <a:pt x="19548" y="16414"/>
                    <a:pt x="19381" y="16448"/>
                    <a:pt x="19248" y="16481"/>
                  </a:cubicBezTo>
                  <a:cubicBezTo>
                    <a:pt x="19114" y="16548"/>
                    <a:pt x="18947" y="16648"/>
                    <a:pt x="18814" y="16748"/>
                  </a:cubicBezTo>
                  <a:cubicBezTo>
                    <a:pt x="18314" y="17248"/>
                    <a:pt x="18314" y="18082"/>
                    <a:pt x="18414" y="18783"/>
                  </a:cubicBezTo>
                  <a:cubicBezTo>
                    <a:pt x="18647" y="20451"/>
                    <a:pt x="19081" y="21985"/>
                    <a:pt x="19681" y="23553"/>
                  </a:cubicBezTo>
                  <a:cubicBezTo>
                    <a:pt x="18147" y="19850"/>
                    <a:pt x="16612" y="16181"/>
                    <a:pt x="15078" y="12512"/>
                  </a:cubicBezTo>
                  <a:cubicBezTo>
                    <a:pt x="14744" y="11678"/>
                    <a:pt x="14377" y="10844"/>
                    <a:pt x="13644" y="10310"/>
                  </a:cubicBezTo>
                  <a:cubicBezTo>
                    <a:pt x="13343" y="10076"/>
                    <a:pt x="12976" y="9943"/>
                    <a:pt x="12576" y="9943"/>
                  </a:cubicBezTo>
                  <a:cubicBezTo>
                    <a:pt x="12537" y="9933"/>
                    <a:pt x="12498" y="9929"/>
                    <a:pt x="12458" y="9929"/>
                  </a:cubicBezTo>
                  <a:cubicBezTo>
                    <a:pt x="12362" y="9929"/>
                    <a:pt x="12260" y="9953"/>
                    <a:pt x="12142" y="9976"/>
                  </a:cubicBezTo>
                  <a:cubicBezTo>
                    <a:pt x="11809" y="10043"/>
                    <a:pt x="11509" y="10210"/>
                    <a:pt x="11309" y="10510"/>
                  </a:cubicBezTo>
                  <a:cubicBezTo>
                    <a:pt x="10942" y="11077"/>
                    <a:pt x="11075" y="11811"/>
                    <a:pt x="11275" y="12445"/>
                  </a:cubicBezTo>
                  <a:cubicBezTo>
                    <a:pt x="11709" y="14013"/>
                    <a:pt x="12243" y="15580"/>
                    <a:pt x="12876" y="17048"/>
                  </a:cubicBezTo>
                  <a:lnTo>
                    <a:pt x="5504" y="2905"/>
                  </a:lnTo>
                  <a:cubicBezTo>
                    <a:pt x="5137" y="2137"/>
                    <a:pt x="4704" y="1370"/>
                    <a:pt x="4103" y="770"/>
                  </a:cubicBezTo>
                  <a:cubicBezTo>
                    <a:pt x="3594" y="324"/>
                    <a:pt x="2903" y="0"/>
                    <a:pt x="2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74"/>
            <p:cNvSpPr/>
            <p:nvPr/>
          </p:nvSpPr>
          <p:spPr>
            <a:xfrm>
              <a:off x="793809" y="3242839"/>
              <a:ext cx="692579" cy="1300490"/>
            </a:xfrm>
            <a:custGeom>
              <a:rect b="b" l="l" r="r" t="t"/>
              <a:pathLst>
                <a:path extrusionOk="0" h="52239" w="27820">
                  <a:moveTo>
                    <a:pt x="767" y="1"/>
                  </a:moveTo>
                  <a:cubicBezTo>
                    <a:pt x="634" y="1"/>
                    <a:pt x="500" y="34"/>
                    <a:pt x="367" y="68"/>
                  </a:cubicBezTo>
                  <a:lnTo>
                    <a:pt x="334" y="68"/>
                  </a:lnTo>
                  <a:cubicBezTo>
                    <a:pt x="1501" y="3270"/>
                    <a:pt x="2769" y="6406"/>
                    <a:pt x="4136" y="9508"/>
                  </a:cubicBezTo>
                  <a:cubicBezTo>
                    <a:pt x="5904" y="13477"/>
                    <a:pt x="7839" y="17347"/>
                    <a:pt x="9941" y="21149"/>
                  </a:cubicBezTo>
                  <a:cubicBezTo>
                    <a:pt x="10841" y="22751"/>
                    <a:pt x="11809" y="24385"/>
                    <a:pt x="12776" y="25953"/>
                  </a:cubicBezTo>
                  <a:cubicBezTo>
                    <a:pt x="11708" y="25352"/>
                    <a:pt x="10674" y="24685"/>
                    <a:pt x="9674" y="23985"/>
                  </a:cubicBezTo>
                  <a:cubicBezTo>
                    <a:pt x="6138" y="21516"/>
                    <a:pt x="3002" y="18548"/>
                    <a:pt x="334" y="15145"/>
                  </a:cubicBezTo>
                  <a:cubicBezTo>
                    <a:pt x="200" y="15212"/>
                    <a:pt x="100" y="15279"/>
                    <a:pt x="0" y="15379"/>
                  </a:cubicBezTo>
                  <a:cubicBezTo>
                    <a:pt x="434" y="15946"/>
                    <a:pt x="867" y="16479"/>
                    <a:pt x="1334" y="17013"/>
                  </a:cubicBezTo>
                  <a:cubicBezTo>
                    <a:pt x="4670" y="20916"/>
                    <a:pt x="8673" y="24185"/>
                    <a:pt x="13143" y="26653"/>
                  </a:cubicBezTo>
                  <a:cubicBezTo>
                    <a:pt x="13176" y="26653"/>
                    <a:pt x="13176" y="26687"/>
                    <a:pt x="13210" y="26687"/>
                  </a:cubicBezTo>
                  <a:cubicBezTo>
                    <a:pt x="14344" y="28521"/>
                    <a:pt x="15545" y="30356"/>
                    <a:pt x="16745" y="32124"/>
                  </a:cubicBezTo>
                  <a:cubicBezTo>
                    <a:pt x="17379" y="33091"/>
                    <a:pt x="18046" y="34025"/>
                    <a:pt x="18680" y="34959"/>
                  </a:cubicBezTo>
                  <a:cubicBezTo>
                    <a:pt x="17312" y="34526"/>
                    <a:pt x="15945" y="34025"/>
                    <a:pt x="14611" y="33425"/>
                  </a:cubicBezTo>
                  <a:cubicBezTo>
                    <a:pt x="12042" y="32257"/>
                    <a:pt x="9640" y="30790"/>
                    <a:pt x="7472" y="29022"/>
                  </a:cubicBezTo>
                  <a:cubicBezTo>
                    <a:pt x="5738" y="27587"/>
                    <a:pt x="4136" y="25986"/>
                    <a:pt x="2702" y="24252"/>
                  </a:cubicBezTo>
                  <a:cubicBezTo>
                    <a:pt x="2569" y="24318"/>
                    <a:pt x="2469" y="24385"/>
                    <a:pt x="2368" y="24485"/>
                  </a:cubicBezTo>
                  <a:cubicBezTo>
                    <a:pt x="3036" y="25319"/>
                    <a:pt x="3736" y="26086"/>
                    <a:pt x="4470" y="26853"/>
                  </a:cubicBezTo>
                  <a:cubicBezTo>
                    <a:pt x="6471" y="28855"/>
                    <a:pt x="8706" y="30623"/>
                    <a:pt x="11141" y="32091"/>
                  </a:cubicBezTo>
                  <a:cubicBezTo>
                    <a:pt x="13576" y="33525"/>
                    <a:pt x="16178" y="34659"/>
                    <a:pt x="18880" y="35460"/>
                  </a:cubicBezTo>
                  <a:lnTo>
                    <a:pt x="19014" y="35460"/>
                  </a:lnTo>
                  <a:cubicBezTo>
                    <a:pt x="20281" y="37261"/>
                    <a:pt x="21515" y="39062"/>
                    <a:pt x="22650" y="40964"/>
                  </a:cubicBezTo>
                  <a:cubicBezTo>
                    <a:pt x="21315" y="40897"/>
                    <a:pt x="19948" y="40763"/>
                    <a:pt x="18613" y="40530"/>
                  </a:cubicBezTo>
                  <a:cubicBezTo>
                    <a:pt x="14043" y="39729"/>
                    <a:pt x="9740" y="37795"/>
                    <a:pt x="6071" y="34993"/>
                  </a:cubicBezTo>
                  <a:cubicBezTo>
                    <a:pt x="6004" y="35159"/>
                    <a:pt x="5971" y="35293"/>
                    <a:pt x="5971" y="35460"/>
                  </a:cubicBezTo>
                  <a:cubicBezTo>
                    <a:pt x="6638" y="35960"/>
                    <a:pt x="7339" y="36460"/>
                    <a:pt x="8039" y="36894"/>
                  </a:cubicBezTo>
                  <a:cubicBezTo>
                    <a:pt x="12476" y="39663"/>
                    <a:pt x="17646" y="41264"/>
                    <a:pt x="22850" y="41364"/>
                  </a:cubicBezTo>
                  <a:lnTo>
                    <a:pt x="22916" y="41364"/>
                  </a:lnTo>
                  <a:cubicBezTo>
                    <a:pt x="23150" y="41798"/>
                    <a:pt x="23417" y="42198"/>
                    <a:pt x="23650" y="42631"/>
                  </a:cubicBezTo>
                  <a:cubicBezTo>
                    <a:pt x="25352" y="45634"/>
                    <a:pt x="26753" y="48836"/>
                    <a:pt x="27420" y="52238"/>
                  </a:cubicBezTo>
                  <a:cubicBezTo>
                    <a:pt x="27553" y="52172"/>
                    <a:pt x="27687" y="52138"/>
                    <a:pt x="27820" y="52072"/>
                  </a:cubicBezTo>
                  <a:cubicBezTo>
                    <a:pt x="27453" y="50204"/>
                    <a:pt x="26853" y="48369"/>
                    <a:pt x="26085" y="46601"/>
                  </a:cubicBezTo>
                  <a:cubicBezTo>
                    <a:pt x="26152" y="46568"/>
                    <a:pt x="26152" y="46534"/>
                    <a:pt x="26185" y="46468"/>
                  </a:cubicBezTo>
                  <a:cubicBezTo>
                    <a:pt x="26386" y="44566"/>
                    <a:pt x="26519" y="42631"/>
                    <a:pt x="26552" y="40697"/>
                  </a:cubicBezTo>
                  <a:cubicBezTo>
                    <a:pt x="26619" y="37328"/>
                    <a:pt x="26419" y="33959"/>
                    <a:pt x="25952" y="30589"/>
                  </a:cubicBezTo>
                  <a:cubicBezTo>
                    <a:pt x="25585" y="27754"/>
                    <a:pt x="25018" y="24952"/>
                    <a:pt x="24284" y="22183"/>
                  </a:cubicBezTo>
                  <a:cubicBezTo>
                    <a:pt x="24151" y="22250"/>
                    <a:pt x="24017" y="22317"/>
                    <a:pt x="23917" y="22417"/>
                  </a:cubicBezTo>
                  <a:cubicBezTo>
                    <a:pt x="24251" y="23718"/>
                    <a:pt x="24551" y="25019"/>
                    <a:pt x="24818" y="26320"/>
                  </a:cubicBezTo>
                  <a:cubicBezTo>
                    <a:pt x="26119" y="32758"/>
                    <a:pt x="26452" y="39396"/>
                    <a:pt x="25819" y="45934"/>
                  </a:cubicBezTo>
                  <a:cubicBezTo>
                    <a:pt x="25085" y="44333"/>
                    <a:pt x="24251" y="42798"/>
                    <a:pt x="23350" y="41297"/>
                  </a:cubicBezTo>
                  <a:cubicBezTo>
                    <a:pt x="22983" y="40697"/>
                    <a:pt x="22616" y="40063"/>
                    <a:pt x="22216" y="39463"/>
                  </a:cubicBezTo>
                  <a:cubicBezTo>
                    <a:pt x="22249" y="39429"/>
                    <a:pt x="22249" y="39429"/>
                    <a:pt x="22249" y="39396"/>
                  </a:cubicBezTo>
                  <a:cubicBezTo>
                    <a:pt x="22149" y="37528"/>
                    <a:pt x="22016" y="35626"/>
                    <a:pt x="21849" y="33758"/>
                  </a:cubicBezTo>
                  <a:cubicBezTo>
                    <a:pt x="21249" y="27888"/>
                    <a:pt x="20048" y="22050"/>
                    <a:pt x="18313" y="16413"/>
                  </a:cubicBezTo>
                  <a:cubicBezTo>
                    <a:pt x="18180" y="16413"/>
                    <a:pt x="18013" y="16413"/>
                    <a:pt x="17880" y="16479"/>
                  </a:cubicBezTo>
                  <a:cubicBezTo>
                    <a:pt x="18246" y="17580"/>
                    <a:pt x="18547" y="18681"/>
                    <a:pt x="18847" y="19782"/>
                  </a:cubicBezTo>
                  <a:cubicBezTo>
                    <a:pt x="20515" y="25986"/>
                    <a:pt x="21482" y="32357"/>
                    <a:pt x="21782" y="38795"/>
                  </a:cubicBezTo>
                  <a:cubicBezTo>
                    <a:pt x="20048" y="36127"/>
                    <a:pt x="18180" y="33525"/>
                    <a:pt x="16378" y="30856"/>
                  </a:cubicBezTo>
                  <a:lnTo>
                    <a:pt x="16212" y="30589"/>
                  </a:lnTo>
                  <a:cubicBezTo>
                    <a:pt x="16245" y="30556"/>
                    <a:pt x="16245" y="30523"/>
                    <a:pt x="16245" y="30456"/>
                  </a:cubicBezTo>
                  <a:cubicBezTo>
                    <a:pt x="15911" y="28755"/>
                    <a:pt x="15578" y="27054"/>
                    <a:pt x="15211" y="25352"/>
                  </a:cubicBezTo>
                  <a:cubicBezTo>
                    <a:pt x="14077" y="20182"/>
                    <a:pt x="12743" y="15012"/>
                    <a:pt x="11208" y="9908"/>
                  </a:cubicBezTo>
                  <a:cubicBezTo>
                    <a:pt x="11075" y="9908"/>
                    <a:pt x="10908" y="9908"/>
                    <a:pt x="10774" y="9941"/>
                  </a:cubicBezTo>
                  <a:cubicBezTo>
                    <a:pt x="11075" y="10875"/>
                    <a:pt x="11342" y="11776"/>
                    <a:pt x="11608" y="12710"/>
                  </a:cubicBezTo>
                  <a:cubicBezTo>
                    <a:pt x="13210" y="18347"/>
                    <a:pt x="14544" y="24051"/>
                    <a:pt x="15678" y="29789"/>
                  </a:cubicBezTo>
                  <a:cubicBezTo>
                    <a:pt x="13510" y="26487"/>
                    <a:pt x="11475" y="23117"/>
                    <a:pt x="9607" y="19648"/>
                  </a:cubicBezTo>
                  <a:cubicBezTo>
                    <a:pt x="7505" y="15812"/>
                    <a:pt x="5604" y="11876"/>
                    <a:pt x="3903" y="7873"/>
                  </a:cubicBezTo>
                  <a:cubicBezTo>
                    <a:pt x="2769" y="5271"/>
                    <a:pt x="1735" y="2636"/>
                    <a:pt x="7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74"/>
            <p:cNvSpPr/>
            <p:nvPr/>
          </p:nvSpPr>
          <p:spPr>
            <a:xfrm>
              <a:off x="1224182" y="4289881"/>
              <a:ext cx="2020453" cy="313926"/>
            </a:xfrm>
            <a:custGeom>
              <a:rect b="b" l="l" r="r" t="t"/>
              <a:pathLst>
                <a:path extrusionOk="0" h="12610" w="81159">
                  <a:moveTo>
                    <a:pt x="0" y="1"/>
                  </a:moveTo>
                  <a:lnTo>
                    <a:pt x="0" y="1502"/>
                  </a:lnTo>
                  <a:lnTo>
                    <a:pt x="15511" y="2102"/>
                  </a:lnTo>
                  <a:lnTo>
                    <a:pt x="15511" y="10675"/>
                  </a:lnTo>
                  <a:lnTo>
                    <a:pt x="0" y="10975"/>
                  </a:lnTo>
                  <a:lnTo>
                    <a:pt x="0" y="12610"/>
                  </a:lnTo>
                  <a:lnTo>
                    <a:pt x="40996" y="12243"/>
                  </a:lnTo>
                  <a:lnTo>
                    <a:pt x="78990" y="11909"/>
                  </a:lnTo>
                  <a:cubicBezTo>
                    <a:pt x="81158" y="8440"/>
                    <a:pt x="81091" y="5038"/>
                    <a:pt x="78990" y="1735"/>
                  </a:cubicBezTo>
                  <a:lnTo>
                    <a:pt x="39929" y="8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74"/>
            <p:cNvSpPr/>
            <p:nvPr/>
          </p:nvSpPr>
          <p:spPr>
            <a:xfrm>
              <a:off x="2218140" y="4311489"/>
              <a:ext cx="1025599" cy="283181"/>
            </a:xfrm>
            <a:custGeom>
              <a:rect b="b" l="l" r="r" t="t"/>
              <a:pathLst>
                <a:path extrusionOk="0" h="11375" w="41197">
                  <a:moveTo>
                    <a:pt x="1" y="0"/>
                  </a:moveTo>
                  <a:cubicBezTo>
                    <a:pt x="1302" y="1601"/>
                    <a:pt x="3436" y="5371"/>
                    <a:pt x="1135" y="11208"/>
                  </a:cubicBezTo>
                  <a:lnTo>
                    <a:pt x="1068" y="11375"/>
                  </a:lnTo>
                  <a:lnTo>
                    <a:pt x="8473" y="11308"/>
                  </a:lnTo>
                  <a:lnTo>
                    <a:pt x="9441" y="11308"/>
                  </a:lnTo>
                  <a:lnTo>
                    <a:pt x="34625" y="11075"/>
                  </a:lnTo>
                  <a:lnTo>
                    <a:pt x="39062" y="11041"/>
                  </a:lnTo>
                  <a:cubicBezTo>
                    <a:pt x="41197" y="7539"/>
                    <a:pt x="41163" y="4170"/>
                    <a:pt x="39062" y="867"/>
                  </a:cubicBezTo>
                  <a:lnTo>
                    <a:pt x="34459" y="767"/>
                  </a:lnTo>
                  <a:lnTo>
                    <a:pt x="28488" y="634"/>
                  </a:lnTo>
                  <a:lnTo>
                    <a:pt x="8840" y="200"/>
                  </a:lnTo>
                  <a:lnTo>
                    <a:pt x="6539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74"/>
            <p:cNvSpPr/>
            <p:nvPr/>
          </p:nvSpPr>
          <p:spPr>
            <a:xfrm>
              <a:off x="1301402" y="4330582"/>
              <a:ext cx="920966" cy="230876"/>
            </a:xfrm>
            <a:custGeom>
              <a:rect b="b" l="l" r="r" t="t"/>
              <a:pathLst>
                <a:path extrusionOk="0" h="9274" w="36994">
                  <a:moveTo>
                    <a:pt x="0" y="0"/>
                  </a:moveTo>
                  <a:lnTo>
                    <a:pt x="0" y="0"/>
                  </a:lnTo>
                  <a:cubicBezTo>
                    <a:pt x="1134" y="1902"/>
                    <a:pt x="1635" y="3836"/>
                    <a:pt x="1468" y="5738"/>
                  </a:cubicBezTo>
                  <a:cubicBezTo>
                    <a:pt x="1368" y="6905"/>
                    <a:pt x="1001" y="8073"/>
                    <a:pt x="434" y="9274"/>
                  </a:cubicBezTo>
                  <a:lnTo>
                    <a:pt x="36093" y="8606"/>
                  </a:lnTo>
                  <a:cubicBezTo>
                    <a:pt x="36760" y="7472"/>
                    <a:pt x="36993" y="6305"/>
                    <a:pt x="36993" y="5204"/>
                  </a:cubicBezTo>
                  <a:cubicBezTo>
                    <a:pt x="36993" y="3069"/>
                    <a:pt x="36093" y="1368"/>
                    <a:pt x="36093" y="13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74"/>
            <p:cNvSpPr/>
            <p:nvPr/>
          </p:nvSpPr>
          <p:spPr>
            <a:xfrm>
              <a:off x="1371155" y="4365458"/>
              <a:ext cx="626159" cy="17451"/>
            </a:xfrm>
            <a:custGeom>
              <a:rect b="b" l="l" r="r" t="t"/>
              <a:pathLst>
                <a:path extrusionOk="0" h="701" w="25152">
                  <a:moveTo>
                    <a:pt x="6271" y="0"/>
                  </a:moveTo>
                  <a:cubicBezTo>
                    <a:pt x="4170" y="0"/>
                    <a:pt x="2102" y="34"/>
                    <a:pt x="0" y="100"/>
                  </a:cubicBezTo>
                  <a:cubicBezTo>
                    <a:pt x="2068" y="234"/>
                    <a:pt x="4170" y="367"/>
                    <a:pt x="6271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7"/>
                    <a:pt x="16779" y="701"/>
                    <a:pt x="18880" y="701"/>
                  </a:cubicBezTo>
                  <a:cubicBezTo>
                    <a:pt x="20982" y="701"/>
                    <a:pt x="23050" y="667"/>
                    <a:pt x="25152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677" y="134"/>
                    <a:pt x="12576" y="67"/>
                  </a:cubicBezTo>
                  <a:cubicBezTo>
                    <a:pt x="10474" y="34"/>
                    <a:pt x="8373" y="0"/>
                    <a:pt x="6271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74"/>
            <p:cNvSpPr/>
            <p:nvPr/>
          </p:nvSpPr>
          <p:spPr>
            <a:xfrm>
              <a:off x="1818719" y="4429386"/>
              <a:ext cx="339667" cy="14514"/>
            </a:xfrm>
            <a:custGeom>
              <a:rect b="b" l="l" r="r" t="t"/>
              <a:pathLst>
                <a:path extrusionOk="0" h="583" w="13644">
                  <a:moveTo>
                    <a:pt x="3403" y="1"/>
                  </a:moveTo>
                  <a:cubicBezTo>
                    <a:pt x="2269" y="34"/>
                    <a:pt x="1135" y="68"/>
                    <a:pt x="1" y="168"/>
                  </a:cubicBezTo>
                  <a:cubicBezTo>
                    <a:pt x="1135" y="301"/>
                    <a:pt x="2269" y="368"/>
                    <a:pt x="3403" y="434"/>
                  </a:cubicBezTo>
                  <a:cubicBezTo>
                    <a:pt x="4537" y="501"/>
                    <a:pt x="5672" y="535"/>
                    <a:pt x="6806" y="568"/>
                  </a:cubicBezTo>
                  <a:cubicBezTo>
                    <a:pt x="7562" y="568"/>
                    <a:pt x="8318" y="583"/>
                    <a:pt x="9084" y="583"/>
                  </a:cubicBezTo>
                  <a:cubicBezTo>
                    <a:pt x="9467" y="583"/>
                    <a:pt x="9852" y="579"/>
                    <a:pt x="10241" y="568"/>
                  </a:cubicBezTo>
                  <a:cubicBezTo>
                    <a:pt x="11376" y="568"/>
                    <a:pt x="12510" y="535"/>
                    <a:pt x="13644" y="434"/>
                  </a:cubicBezTo>
                  <a:cubicBezTo>
                    <a:pt x="12510" y="301"/>
                    <a:pt x="11376" y="201"/>
                    <a:pt x="10241" y="134"/>
                  </a:cubicBezTo>
                  <a:cubicBezTo>
                    <a:pt x="9107" y="68"/>
                    <a:pt x="7973" y="34"/>
                    <a:pt x="6839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74"/>
            <p:cNvSpPr/>
            <p:nvPr/>
          </p:nvSpPr>
          <p:spPr>
            <a:xfrm>
              <a:off x="1404363" y="4488359"/>
              <a:ext cx="470042" cy="14763"/>
            </a:xfrm>
            <a:custGeom>
              <a:rect b="b" l="l" r="r" t="t"/>
              <a:pathLst>
                <a:path extrusionOk="0" h="593" w="18881">
                  <a:moveTo>
                    <a:pt x="4704" y="0"/>
                  </a:moveTo>
                  <a:cubicBezTo>
                    <a:pt x="3136" y="34"/>
                    <a:pt x="1568" y="67"/>
                    <a:pt x="1" y="167"/>
                  </a:cubicBezTo>
                  <a:cubicBezTo>
                    <a:pt x="1568" y="300"/>
                    <a:pt x="3136" y="367"/>
                    <a:pt x="4704" y="434"/>
                  </a:cubicBezTo>
                  <a:cubicBezTo>
                    <a:pt x="6305" y="501"/>
                    <a:pt x="7873" y="534"/>
                    <a:pt x="9441" y="567"/>
                  </a:cubicBezTo>
                  <a:cubicBezTo>
                    <a:pt x="10225" y="584"/>
                    <a:pt x="11008" y="592"/>
                    <a:pt x="11792" y="592"/>
                  </a:cubicBezTo>
                  <a:cubicBezTo>
                    <a:pt x="12576" y="592"/>
                    <a:pt x="13360" y="584"/>
                    <a:pt x="14144" y="567"/>
                  </a:cubicBezTo>
                  <a:cubicBezTo>
                    <a:pt x="15712" y="567"/>
                    <a:pt x="17313" y="501"/>
                    <a:pt x="18881" y="434"/>
                  </a:cubicBezTo>
                  <a:cubicBezTo>
                    <a:pt x="17313" y="300"/>
                    <a:pt x="15745" y="200"/>
                    <a:pt x="14144" y="134"/>
                  </a:cubicBezTo>
                  <a:cubicBezTo>
                    <a:pt x="12576" y="67"/>
                    <a:pt x="11008" y="34"/>
                    <a:pt x="9441" y="34"/>
                  </a:cubicBezTo>
                  <a:cubicBezTo>
                    <a:pt x="7873" y="0"/>
                    <a:pt x="6305" y="0"/>
                    <a:pt x="4704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74"/>
            <p:cNvSpPr/>
            <p:nvPr/>
          </p:nvSpPr>
          <p:spPr>
            <a:xfrm>
              <a:off x="2438200" y="4316468"/>
              <a:ext cx="686778" cy="276559"/>
            </a:xfrm>
            <a:custGeom>
              <a:rect b="b" l="l" r="r" t="t"/>
              <a:pathLst>
                <a:path extrusionOk="0" h="11109" w="27587">
                  <a:moveTo>
                    <a:pt x="0" y="0"/>
                  </a:moveTo>
                  <a:lnTo>
                    <a:pt x="0" y="0"/>
                  </a:lnTo>
                  <a:cubicBezTo>
                    <a:pt x="1034" y="2002"/>
                    <a:pt x="2769" y="6472"/>
                    <a:pt x="601" y="11108"/>
                  </a:cubicBezTo>
                  <a:lnTo>
                    <a:pt x="25785" y="10875"/>
                  </a:lnTo>
                  <a:cubicBezTo>
                    <a:pt x="26519" y="8807"/>
                    <a:pt x="27587" y="4503"/>
                    <a:pt x="25619" y="5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74"/>
            <p:cNvSpPr/>
            <p:nvPr/>
          </p:nvSpPr>
          <p:spPr>
            <a:xfrm>
              <a:off x="2566901" y="4410292"/>
              <a:ext cx="455105" cy="88875"/>
            </a:xfrm>
            <a:custGeom>
              <a:rect b="b" l="l" r="r" t="t"/>
              <a:pathLst>
                <a:path extrusionOk="0" h="3570" w="18281">
                  <a:moveTo>
                    <a:pt x="9140" y="1"/>
                  </a:moveTo>
                  <a:cubicBezTo>
                    <a:pt x="4104" y="1"/>
                    <a:pt x="1" y="801"/>
                    <a:pt x="1" y="1802"/>
                  </a:cubicBezTo>
                  <a:cubicBezTo>
                    <a:pt x="1" y="2769"/>
                    <a:pt x="4104" y="3570"/>
                    <a:pt x="9140" y="3570"/>
                  </a:cubicBezTo>
                  <a:cubicBezTo>
                    <a:pt x="14211" y="3570"/>
                    <a:pt x="18280" y="2769"/>
                    <a:pt x="18280" y="1802"/>
                  </a:cubicBezTo>
                  <a:cubicBezTo>
                    <a:pt x="18280" y="801"/>
                    <a:pt x="14211" y="1"/>
                    <a:pt x="91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74"/>
            <p:cNvSpPr/>
            <p:nvPr/>
          </p:nvSpPr>
          <p:spPr>
            <a:xfrm>
              <a:off x="1312181" y="4460129"/>
              <a:ext cx="910186" cy="101323"/>
            </a:xfrm>
            <a:custGeom>
              <a:rect b="b" l="l" r="r" t="t"/>
              <a:pathLst>
                <a:path extrusionOk="0" h="4070" w="36561">
                  <a:moveTo>
                    <a:pt x="36560" y="0"/>
                  </a:moveTo>
                  <a:lnTo>
                    <a:pt x="36560" y="0"/>
                  </a:lnTo>
                  <a:cubicBezTo>
                    <a:pt x="26393" y="372"/>
                    <a:pt x="16226" y="548"/>
                    <a:pt x="6059" y="548"/>
                  </a:cubicBezTo>
                  <a:cubicBezTo>
                    <a:pt x="4385" y="548"/>
                    <a:pt x="2710" y="543"/>
                    <a:pt x="1035" y="534"/>
                  </a:cubicBezTo>
                  <a:cubicBezTo>
                    <a:pt x="935" y="1701"/>
                    <a:pt x="568" y="2869"/>
                    <a:pt x="1" y="4070"/>
                  </a:cubicBezTo>
                  <a:lnTo>
                    <a:pt x="35660" y="3402"/>
                  </a:lnTo>
                  <a:cubicBezTo>
                    <a:pt x="36327" y="2268"/>
                    <a:pt x="36560" y="1101"/>
                    <a:pt x="3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74"/>
            <p:cNvSpPr/>
            <p:nvPr/>
          </p:nvSpPr>
          <p:spPr>
            <a:xfrm>
              <a:off x="1909233" y="4410292"/>
              <a:ext cx="232544" cy="186862"/>
            </a:xfrm>
            <a:custGeom>
              <a:rect b="b" l="l" r="r" t="t"/>
              <a:pathLst>
                <a:path extrusionOk="0" h="7506" w="9341">
                  <a:moveTo>
                    <a:pt x="7239" y="1"/>
                  </a:moveTo>
                  <a:cubicBezTo>
                    <a:pt x="7173" y="1702"/>
                    <a:pt x="6105" y="3403"/>
                    <a:pt x="4704" y="4337"/>
                  </a:cubicBezTo>
                  <a:cubicBezTo>
                    <a:pt x="3303" y="5304"/>
                    <a:pt x="1602" y="5771"/>
                    <a:pt x="1" y="6105"/>
                  </a:cubicBezTo>
                  <a:cubicBezTo>
                    <a:pt x="318" y="6126"/>
                    <a:pt x="638" y="6137"/>
                    <a:pt x="959" y="6137"/>
                  </a:cubicBezTo>
                  <a:cubicBezTo>
                    <a:pt x="1653" y="6137"/>
                    <a:pt x="2352" y="6086"/>
                    <a:pt x="3036" y="5972"/>
                  </a:cubicBezTo>
                  <a:lnTo>
                    <a:pt x="3036" y="5972"/>
                  </a:lnTo>
                  <a:cubicBezTo>
                    <a:pt x="2803" y="6505"/>
                    <a:pt x="2669" y="6972"/>
                    <a:pt x="2436" y="7506"/>
                  </a:cubicBezTo>
                  <a:cubicBezTo>
                    <a:pt x="4337" y="7506"/>
                    <a:pt x="6205" y="6672"/>
                    <a:pt x="7473" y="5271"/>
                  </a:cubicBezTo>
                  <a:cubicBezTo>
                    <a:pt x="8740" y="3837"/>
                    <a:pt x="9341" y="1935"/>
                    <a:pt x="9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74"/>
            <p:cNvSpPr/>
            <p:nvPr/>
          </p:nvSpPr>
          <p:spPr>
            <a:xfrm>
              <a:off x="1351004" y="4004512"/>
              <a:ext cx="2020453" cy="313926"/>
            </a:xfrm>
            <a:custGeom>
              <a:rect b="b" l="l" r="r" t="t"/>
              <a:pathLst>
                <a:path extrusionOk="0" h="12610" w="81159">
                  <a:moveTo>
                    <a:pt x="0" y="1"/>
                  </a:moveTo>
                  <a:lnTo>
                    <a:pt x="0" y="1502"/>
                  </a:lnTo>
                  <a:lnTo>
                    <a:pt x="15511" y="2102"/>
                  </a:lnTo>
                  <a:lnTo>
                    <a:pt x="15511" y="10675"/>
                  </a:lnTo>
                  <a:lnTo>
                    <a:pt x="0" y="10975"/>
                  </a:lnTo>
                  <a:lnTo>
                    <a:pt x="0" y="12610"/>
                  </a:lnTo>
                  <a:lnTo>
                    <a:pt x="40996" y="12243"/>
                  </a:lnTo>
                  <a:lnTo>
                    <a:pt x="78990" y="11909"/>
                  </a:lnTo>
                  <a:cubicBezTo>
                    <a:pt x="81158" y="8440"/>
                    <a:pt x="81091" y="5038"/>
                    <a:pt x="78990" y="1735"/>
                  </a:cubicBezTo>
                  <a:lnTo>
                    <a:pt x="39929" y="8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74"/>
            <p:cNvSpPr/>
            <p:nvPr/>
          </p:nvSpPr>
          <p:spPr>
            <a:xfrm>
              <a:off x="2344961" y="4026119"/>
              <a:ext cx="1025599" cy="283181"/>
            </a:xfrm>
            <a:custGeom>
              <a:rect b="b" l="l" r="r" t="t"/>
              <a:pathLst>
                <a:path extrusionOk="0" h="11375" w="41197">
                  <a:moveTo>
                    <a:pt x="1" y="0"/>
                  </a:moveTo>
                  <a:cubicBezTo>
                    <a:pt x="1302" y="1601"/>
                    <a:pt x="3436" y="5371"/>
                    <a:pt x="1135" y="11208"/>
                  </a:cubicBezTo>
                  <a:lnTo>
                    <a:pt x="1068" y="11375"/>
                  </a:lnTo>
                  <a:lnTo>
                    <a:pt x="8473" y="11308"/>
                  </a:lnTo>
                  <a:lnTo>
                    <a:pt x="9441" y="11308"/>
                  </a:lnTo>
                  <a:lnTo>
                    <a:pt x="34625" y="11075"/>
                  </a:lnTo>
                  <a:lnTo>
                    <a:pt x="39062" y="11041"/>
                  </a:lnTo>
                  <a:cubicBezTo>
                    <a:pt x="41197" y="7539"/>
                    <a:pt x="41163" y="4170"/>
                    <a:pt x="39062" y="867"/>
                  </a:cubicBezTo>
                  <a:lnTo>
                    <a:pt x="34459" y="767"/>
                  </a:lnTo>
                  <a:lnTo>
                    <a:pt x="28488" y="634"/>
                  </a:lnTo>
                  <a:lnTo>
                    <a:pt x="8840" y="200"/>
                  </a:lnTo>
                  <a:lnTo>
                    <a:pt x="6539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74"/>
            <p:cNvSpPr/>
            <p:nvPr/>
          </p:nvSpPr>
          <p:spPr>
            <a:xfrm>
              <a:off x="1428224" y="4045213"/>
              <a:ext cx="920966" cy="230876"/>
            </a:xfrm>
            <a:custGeom>
              <a:rect b="b" l="l" r="r" t="t"/>
              <a:pathLst>
                <a:path extrusionOk="0" h="9274" w="36994">
                  <a:moveTo>
                    <a:pt x="0" y="0"/>
                  </a:moveTo>
                  <a:lnTo>
                    <a:pt x="0" y="0"/>
                  </a:lnTo>
                  <a:cubicBezTo>
                    <a:pt x="1134" y="1902"/>
                    <a:pt x="1635" y="3836"/>
                    <a:pt x="1468" y="5738"/>
                  </a:cubicBezTo>
                  <a:cubicBezTo>
                    <a:pt x="1368" y="6905"/>
                    <a:pt x="1001" y="8073"/>
                    <a:pt x="434" y="9274"/>
                  </a:cubicBezTo>
                  <a:lnTo>
                    <a:pt x="36093" y="8606"/>
                  </a:lnTo>
                  <a:cubicBezTo>
                    <a:pt x="36760" y="7472"/>
                    <a:pt x="36993" y="6305"/>
                    <a:pt x="36993" y="5204"/>
                  </a:cubicBezTo>
                  <a:cubicBezTo>
                    <a:pt x="36993" y="3069"/>
                    <a:pt x="36093" y="1368"/>
                    <a:pt x="36093" y="13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74"/>
            <p:cNvSpPr/>
            <p:nvPr/>
          </p:nvSpPr>
          <p:spPr>
            <a:xfrm>
              <a:off x="1497976" y="4080089"/>
              <a:ext cx="626159" cy="17451"/>
            </a:xfrm>
            <a:custGeom>
              <a:rect b="b" l="l" r="r" t="t"/>
              <a:pathLst>
                <a:path extrusionOk="0" h="701" w="25152">
                  <a:moveTo>
                    <a:pt x="6271" y="0"/>
                  </a:moveTo>
                  <a:cubicBezTo>
                    <a:pt x="4170" y="0"/>
                    <a:pt x="2102" y="34"/>
                    <a:pt x="0" y="100"/>
                  </a:cubicBezTo>
                  <a:cubicBezTo>
                    <a:pt x="2068" y="234"/>
                    <a:pt x="4170" y="367"/>
                    <a:pt x="6271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7"/>
                    <a:pt x="16779" y="701"/>
                    <a:pt x="18880" y="701"/>
                  </a:cubicBezTo>
                  <a:cubicBezTo>
                    <a:pt x="20982" y="701"/>
                    <a:pt x="23050" y="667"/>
                    <a:pt x="25152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677" y="134"/>
                    <a:pt x="12576" y="67"/>
                  </a:cubicBezTo>
                  <a:cubicBezTo>
                    <a:pt x="10474" y="34"/>
                    <a:pt x="8373" y="0"/>
                    <a:pt x="6271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74"/>
            <p:cNvSpPr/>
            <p:nvPr/>
          </p:nvSpPr>
          <p:spPr>
            <a:xfrm>
              <a:off x="1945541" y="4144016"/>
              <a:ext cx="339667" cy="14514"/>
            </a:xfrm>
            <a:custGeom>
              <a:rect b="b" l="l" r="r" t="t"/>
              <a:pathLst>
                <a:path extrusionOk="0" h="583" w="13644">
                  <a:moveTo>
                    <a:pt x="3403" y="1"/>
                  </a:moveTo>
                  <a:cubicBezTo>
                    <a:pt x="2269" y="34"/>
                    <a:pt x="1135" y="68"/>
                    <a:pt x="1" y="168"/>
                  </a:cubicBezTo>
                  <a:cubicBezTo>
                    <a:pt x="1135" y="301"/>
                    <a:pt x="2269" y="368"/>
                    <a:pt x="3403" y="434"/>
                  </a:cubicBezTo>
                  <a:cubicBezTo>
                    <a:pt x="4537" y="501"/>
                    <a:pt x="5672" y="535"/>
                    <a:pt x="6806" y="568"/>
                  </a:cubicBezTo>
                  <a:cubicBezTo>
                    <a:pt x="7562" y="568"/>
                    <a:pt x="8318" y="583"/>
                    <a:pt x="9084" y="583"/>
                  </a:cubicBezTo>
                  <a:cubicBezTo>
                    <a:pt x="9467" y="583"/>
                    <a:pt x="9852" y="579"/>
                    <a:pt x="10241" y="568"/>
                  </a:cubicBezTo>
                  <a:cubicBezTo>
                    <a:pt x="11376" y="568"/>
                    <a:pt x="12510" y="535"/>
                    <a:pt x="13644" y="434"/>
                  </a:cubicBezTo>
                  <a:cubicBezTo>
                    <a:pt x="12510" y="301"/>
                    <a:pt x="11376" y="201"/>
                    <a:pt x="10241" y="134"/>
                  </a:cubicBezTo>
                  <a:cubicBezTo>
                    <a:pt x="9107" y="68"/>
                    <a:pt x="7973" y="34"/>
                    <a:pt x="6839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74"/>
            <p:cNvSpPr/>
            <p:nvPr/>
          </p:nvSpPr>
          <p:spPr>
            <a:xfrm>
              <a:off x="2565022" y="4031098"/>
              <a:ext cx="686778" cy="276559"/>
            </a:xfrm>
            <a:custGeom>
              <a:rect b="b" l="l" r="r" t="t"/>
              <a:pathLst>
                <a:path extrusionOk="0" h="11109" w="27587">
                  <a:moveTo>
                    <a:pt x="0" y="0"/>
                  </a:moveTo>
                  <a:lnTo>
                    <a:pt x="0" y="0"/>
                  </a:lnTo>
                  <a:cubicBezTo>
                    <a:pt x="1034" y="2002"/>
                    <a:pt x="2769" y="6472"/>
                    <a:pt x="601" y="11108"/>
                  </a:cubicBezTo>
                  <a:lnTo>
                    <a:pt x="25785" y="10875"/>
                  </a:lnTo>
                  <a:cubicBezTo>
                    <a:pt x="26519" y="8807"/>
                    <a:pt x="27587" y="4503"/>
                    <a:pt x="25619" y="5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74"/>
            <p:cNvSpPr/>
            <p:nvPr/>
          </p:nvSpPr>
          <p:spPr>
            <a:xfrm>
              <a:off x="2693723" y="4124923"/>
              <a:ext cx="455105" cy="88875"/>
            </a:xfrm>
            <a:custGeom>
              <a:rect b="b" l="l" r="r" t="t"/>
              <a:pathLst>
                <a:path extrusionOk="0" h="3570" w="18281">
                  <a:moveTo>
                    <a:pt x="9140" y="1"/>
                  </a:moveTo>
                  <a:cubicBezTo>
                    <a:pt x="4104" y="1"/>
                    <a:pt x="1" y="801"/>
                    <a:pt x="1" y="1802"/>
                  </a:cubicBezTo>
                  <a:cubicBezTo>
                    <a:pt x="1" y="2769"/>
                    <a:pt x="4104" y="3570"/>
                    <a:pt x="9140" y="3570"/>
                  </a:cubicBezTo>
                  <a:cubicBezTo>
                    <a:pt x="14211" y="3570"/>
                    <a:pt x="18280" y="2769"/>
                    <a:pt x="18280" y="1802"/>
                  </a:cubicBezTo>
                  <a:cubicBezTo>
                    <a:pt x="18280" y="801"/>
                    <a:pt x="14211" y="1"/>
                    <a:pt x="9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74"/>
            <p:cNvSpPr/>
            <p:nvPr/>
          </p:nvSpPr>
          <p:spPr>
            <a:xfrm>
              <a:off x="1439003" y="4174760"/>
              <a:ext cx="910186" cy="101323"/>
            </a:xfrm>
            <a:custGeom>
              <a:rect b="b" l="l" r="r" t="t"/>
              <a:pathLst>
                <a:path extrusionOk="0" h="4070" w="36561">
                  <a:moveTo>
                    <a:pt x="36560" y="0"/>
                  </a:moveTo>
                  <a:lnTo>
                    <a:pt x="36560" y="0"/>
                  </a:lnTo>
                  <a:cubicBezTo>
                    <a:pt x="26393" y="372"/>
                    <a:pt x="16226" y="548"/>
                    <a:pt x="6059" y="548"/>
                  </a:cubicBezTo>
                  <a:cubicBezTo>
                    <a:pt x="4385" y="548"/>
                    <a:pt x="2710" y="543"/>
                    <a:pt x="1035" y="534"/>
                  </a:cubicBezTo>
                  <a:cubicBezTo>
                    <a:pt x="935" y="1701"/>
                    <a:pt x="568" y="2869"/>
                    <a:pt x="1" y="4070"/>
                  </a:cubicBezTo>
                  <a:lnTo>
                    <a:pt x="35660" y="3402"/>
                  </a:lnTo>
                  <a:cubicBezTo>
                    <a:pt x="36327" y="2268"/>
                    <a:pt x="36560" y="1101"/>
                    <a:pt x="3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74"/>
            <p:cNvSpPr/>
            <p:nvPr/>
          </p:nvSpPr>
          <p:spPr>
            <a:xfrm>
              <a:off x="2036055" y="4124923"/>
              <a:ext cx="232544" cy="186862"/>
            </a:xfrm>
            <a:custGeom>
              <a:rect b="b" l="l" r="r" t="t"/>
              <a:pathLst>
                <a:path extrusionOk="0" h="7506" w="9341">
                  <a:moveTo>
                    <a:pt x="7239" y="1"/>
                  </a:moveTo>
                  <a:cubicBezTo>
                    <a:pt x="7173" y="1702"/>
                    <a:pt x="6105" y="3403"/>
                    <a:pt x="4704" y="4337"/>
                  </a:cubicBezTo>
                  <a:cubicBezTo>
                    <a:pt x="3303" y="5304"/>
                    <a:pt x="1602" y="5771"/>
                    <a:pt x="1" y="6105"/>
                  </a:cubicBezTo>
                  <a:cubicBezTo>
                    <a:pt x="318" y="6126"/>
                    <a:pt x="638" y="6137"/>
                    <a:pt x="959" y="6137"/>
                  </a:cubicBezTo>
                  <a:cubicBezTo>
                    <a:pt x="1653" y="6137"/>
                    <a:pt x="2352" y="6086"/>
                    <a:pt x="3036" y="5972"/>
                  </a:cubicBezTo>
                  <a:lnTo>
                    <a:pt x="3036" y="5972"/>
                  </a:lnTo>
                  <a:cubicBezTo>
                    <a:pt x="2803" y="6505"/>
                    <a:pt x="2669" y="6972"/>
                    <a:pt x="2436" y="7506"/>
                  </a:cubicBezTo>
                  <a:cubicBezTo>
                    <a:pt x="4337" y="7506"/>
                    <a:pt x="6205" y="6672"/>
                    <a:pt x="7473" y="5271"/>
                  </a:cubicBezTo>
                  <a:cubicBezTo>
                    <a:pt x="8740" y="3837"/>
                    <a:pt x="9341" y="1935"/>
                    <a:pt x="9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74"/>
            <p:cNvSpPr/>
            <p:nvPr/>
          </p:nvSpPr>
          <p:spPr>
            <a:xfrm>
              <a:off x="1430096" y="3844126"/>
              <a:ext cx="359583" cy="123902"/>
            </a:xfrm>
            <a:custGeom>
              <a:rect b="b" l="l" r="r" t="t"/>
              <a:pathLst>
                <a:path extrusionOk="0" h="4977" w="14444">
                  <a:moveTo>
                    <a:pt x="6175" y="0"/>
                  </a:moveTo>
                  <a:cubicBezTo>
                    <a:pt x="3698" y="0"/>
                    <a:pt x="1963" y="580"/>
                    <a:pt x="1034" y="1741"/>
                  </a:cubicBezTo>
                  <a:cubicBezTo>
                    <a:pt x="0" y="3008"/>
                    <a:pt x="334" y="4476"/>
                    <a:pt x="367" y="4543"/>
                  </a:cubicBezTo>
                  <a:cubicBezTo>
                    <a:pt x="422" y="4790"/>
                    <a:pt x="658" y="4969"/>
                    <a:pt x="907" y="4969"/>
                  </a:cubicBezTo>
                  <a:cubicBezTo>
                    <a:pt x="960" y="4969"/>
                    <a:pt x="1014" y="4961"/>
                    <a:pt x="1068" y="4943"/>
                  </a:cubicBezTo>
                  <a:cubicBezTo>
                    <a:pt x="1401" y="4876"/>
                    <a:pt x="1601" y="4543"/>
                    <a:pt x="1501" y="4242"/>
                  </a:cubicBezTo>
                  <a:cubicBezTo>
                    <a:pt x="1501" y="4209"/>
                    <a:pt x="1301" y="3275"/>
                    <a:pt x="1968" y="2474"/>
                  </a:cubicBezTo>
                  <a:cubicBezTo>
                    <a:pt x="2657" y="1613"/>
                    <a:pt x="4112" y="1172"/>
                    <a:pt x="6205" y="1172"/>
                  </a:cubicBezTo>
                  <a:cubicBezTo>
                    <a:pt x="6544" y="1172"/>
                    <a:pt x="6900" y="1184"/>
                    <a:pt x="7272" y="1207"/>
                  </a:cubicBezTo>
                  <a:cubicBezTo>
                    <a:pt x="10941" y="1440"/>
                    <a:pt x="12342" y="2341"/>
                    <a:pt x="12843" y="3075"/>
                  </a:cubicBezTo>
                  <a:cubicBezTo>
                    <a:pt x="13276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10" y="4943"/>
                  </a:cubicBezTo>
                  <a:cubicBezTo>
                    <a:pt x="13577" y="4976"/>
                    <a:pt x="13643" y="4976"/>
                    <a:pt x="13677" y="4976"/>
                  </a:cubicBezTo>
                  <a:lnTo>
                    <a:pt x="13710" y="4976"/>
                  </a:lnTo>
                  <a:cubicBezTo>
                    <a:pt x="13944" y="4976"/>
                    <a:pt x="14177" y="4809"/>
                    <a:pt x="14244" y="4576"/>
                  </a:cubicBezTo>
                  <a:cubicBezTo>
                    <a:pt x="14377" y="4176"/>
                    <a:pt x="14444" y="3308"/>
                    <a:pt x="13843" y="2441"/>
                  </a:cubicBezTo>
                  <a:cubicBezTo>
                    <a:pt x="12909" y="1040"/>
                    <a:pt x="10708" y="240"/>
                    <a:pt x="7339" y="39"/>
                  </a:cubicBezTo>
                  <a:cubicBezTo>
                    <a:pt x="6934" y="13"/>
                    <a:pt x="6546" y="0"/>
                    <a:pt x="6175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74"/>
            <p:cNvSpPr/>
            <p:nvPr/>
          </p:nvSpPr>
          <p:spPr>
            <a:xfrm>
              <a:off x="1924163" y="3844126"/>
              <a:ext cx="359608" cy="123902"/>
            </a:xfrm>
            <a:custGeom>
              <a:rect b="b" l="l" r="r" t="t"/>
              <a:pathLst>
                <a:path extrusionOk="0" h="4977" w="14445">
                  <a:moveTo>
                    <a:pt x="6176" y="0"/>
                  </a:moveTo>
                  <a:cubicBezTo>
                    <a:pt x="3706" y="0"/>
                    <a:pt x="1992" y="580"/>
                    <a:pt x="1035" y="1741"/>
                  </a:cubicBezTo>
                  <a:cubicBezTo>
                    <a:pt x="1" y="3008"/>
                    <a:pt x="368" y="4476"/>
                    <a:pt x="368" y="4543"/>
                  </a:cubicBezTo>
                  <a:cubicBezTo>
                    <a:pt x="450" y="4790"/>
                    <a:pt x="690" y="4969"/>
                    <a:pt x="940" y="4969"/>
                  </a:cubicBezTo>
                  <a:cubicBezTo>
                    <a:pt x="994" y="4969"/>
                    <a:pt x="1048" y="4961"/>
                    <a:pt x="1102" y="4943"/>
                  </a:cubicBezTo>
                  <a:cubicBezTo>
                    <a:pt x="1402" y="4876"/>
                    <a:pt x="1602" y="4543"/>
                    <a:pt x="1535" y="4242"/>
                  </a:cubicBezTo>
                  <a:cubicBezTo>
                    <a:pt x="1535" y="4209"/>
                    <a:pt x="1302" y="3275"/>
                    <a:pt x="1969" y="2474"/>
                  </a:cubicBezTo>
                  <a:cubicBezTo>
                    <a:pt x="2686" y="1613"/>
                    <a:pt x="4145" y="1172"/>
                    <a:pt x="6218" y="1172"/>
                  </a:cubicBezTo>
                  <a:cubicBezTo>
                    <a:pt x="6553" y="1172"/>
                    <a:pt x="6905" y="1184"/>
                    <a:pt x="7273" y="1207"/>
                  </a:cubicBezTo>
                  <a:cubicBezTo>
                    <a:pt x="10975" y="1440"/>
                    <a:pt x="12343" y="2341"/>
                    <a:pt x="12877" y="3075"/>
                  </a:cubicBezTo>
                  <a:cubicBezTo>
                    <a:pt x="13310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44" y="4943"/>
                  </a:cubicBezTo>
                  <a:cubicBezTo>
                    <a:pt x="13577" y="4976"/>
                    <a:pt x="13644" y="4976"/>
                    <a:pt x="13711" y="4976"/>
                  </a:cubicBezTo>
                  <a:cubicBezTo>
                    <a:pt x="13977" y="4976"/>
                    <a:pt x="14211" y="4809"/>
                    <a:pt x="14278" y="4576"/>
                  </a:cubicBezTo>
                  <a:cubicBezTo>
                    <a:pt x="14411" y="4176"/>
                    <a:pt x="14444" y="3308"/>
                    <a:pt x="13877" y="2441"/>
                  </a:cubicBezTo>
                  <a:cubicBezTo>
                    <a:pt x="12910" y="1040"/>
                    <a:pt x="10742" y="240"/>
                    <a:pt x="7339" y="39"/>
                  </a:cubicBezTo>
                  <a:cubicBezTo>
                    <a:pt x="6935" y="13"/>
                    <a:pt x="6547" y="0"/>
                    <a:pt x="6176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74"/>
            <p:cNvSpPr/>
            <p:nvPr/>
          </p:nvSpPr>
          <p:spPr>
            <a:xfrm>
              <a:off x="1229976" y="3544505"/>
              <a:ext cx="951686" cy="460906"/>
            </a:xfrm>
            <a:custGeom>
              <a:rect b="b" l="l" r="r" t="t"/>
              <a:pathLst>
                <a:path extrusionOk="0" h="18514" w="38228">
                  <a:moveTo>
                    <a:pt x="38227" y="0"/>
                  </a:moveTo>
                  <a:lnTo>
                    <a:pt x="24851" y="267"/>
                  </a:lnTo>
                  <a:lnTo>
                    <a:pt x="20848" y="367"/>
                  </a:lnTo>
                  <a:lnTo>
                    <a:pt x="18613" y="400"/>
                  </a:lnTo>
                  <a:lnTo>
                    <a:pt x="3336" y="734"/>
                  </a:lnTo>
                  <a:cubicBezTo>
                    <a:pt x="34" y="6371"/>
                    <a:pt x="0" y="12009"/>
                    <a:pt x="3236" y="17679"/>
                  </a:cubicBezTo>
                  <a:cubicBezTo>
                    <a:pt x="3269" y="17713"/>
                    <a:pt x="3303" y="17779"/>
                    <a:pt x="3336" y="17846"/>
                  </a:cubicBezTo>
                  <a:lnTo>
                    <a:pt x="19247" y="18180"/>
                  </a:lnTo>
                  <a:lnTo>
                    <a:pt x="21516" y="18246"/>
                  </a:lnTo>
                  <a:lnTo>
                    <a:pt x="34792" y="18513"/>
                  </a:lnTo>
                  <a:lnTo>
                    <a:pt x="382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74"/>
            <p:cNvSpPr/>
            <p:nvPr/>
          </p:nvSpPr>
          <p:spPr>
            <a:xfrm>
              <a:off x="1294749" y="3556130"/>
              <a:ext cx="298964" cy="438476"/>
            </a:xfrm>
            <a:custGeom>
              <a:rect b="b" l="l" r="r" t="t"/>
              <a:pathLst>
                <a:path extrusionOk="0" h="17613" w="12009">
                  <a:moveTo>
                    <a:pt x="12009" y="0"/>
                  </a:moveTo>
                  <a:lnTo>
                    <a:pt x="5938" y="133"/>
                  </a:lnTo>
                  <a:cubicBezTo>
                    <a:pt x="5938" y="133"/>
                    <a:pt x="0" y="7672"/>
                    <a:pt x="5938" y="17479"/>
                  </a:cubicBezTo>
                  <a:lnTo>
                    <a:pt x="12009" y="17613"/>
                  </a:lnTo>
                  <a:cubicBezTo>
                    <a:pt x="12009" y="17613"/>
                    <a:pt x="6471" y="10341"/>
                    <a:pt x="12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74"/>
            <p:cNvSpPr/>
            <p:nvPr/>
          </p:nvSpPr>
          <p:spPr>
            <a:xfrm>
              <a:off x="1621081" y="3553616"/>
              <a:ext cx="145337" cy="444326"/>
            </a:xfrm>
            <a:custGeom>
              <a:rect b="b" l="l" r="r" t="t"/>
              <a:pathLst>
                <a:path extrusionOk="0" h="17848" w="5838">
                  <a:moveTo>
                    <a:pt x="5137" y="1"/>
                  </a:moveTo>
                  <a:lnTo>
                    <a:pt x="2902" y="34"/>
                  </a:lnTo>
                  <a:cubicBezTo>
                    <a:pt x="0" y="5672"/>
                    <a:pt x="301" y="12377"/>
                    <a:pt x="3536" y="17814"/>
                  </a:cubicBezTo>
                  <a:lnTo>
                    <a:pt x="5838" y="17847"/>
                  </a:lnTo>
                  <a:cubicBezTo>
                    <a:pt x="2035" y="12543"/>
                    <a:pt x="1868" y="5572"/>
                    <a:pt x="5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74"/>
            <p:cNvSpPr/>
            <p:nvPr/>
          </p:nvSpPr>
          <p:spPr>
            <a:xfrm>
              <a:off x="1808755" y="3531212"/>
              <a:ext cx="1012305" cy="489137"/>
            </a:xfrm>
            <a:custGeom>
              <a:rect b="b" l="l" r="r" t="t"/>
              <a:pathLst>
                <a:path extrusionOk="0" h="19648" w="40663">
                  <a:moveTo>
                    <a:pt x="40662" y="0"/>
                  </a:moveTo>
                  <a:lnTo>
                    <a:pt x="5304" y="734"/>
                  </a:lnTo>
                  <a:cubicBezTo>
                    <a:pt x="5304" y="734"/>
                    <a:pt x="0" y="9040"/>
                    <a:pt x="5304" y="18914"/>
                  </a:cubicBezTo>
                  <a:lnTo>
                    <a:pt x="40662" y="19648"/>
                  </a:lnTo>
                  <a:lnTo>
                    <a:pt x="40662" y="16245"/>
                  </a:lnTo>
                  <a:lnTo>
                    <a:pt x="23750" y="15878"/>
                  </a:lnTo>
                  <a:lnTo>
                    <a:pt x="24184" y="3136"/>
                  </a:lnTo>
                  <a:lnTo>
                    <a:pt x="40662" y="3136"/>
                  </a:lnTo>
                  <a:lnTo>
                    <a:pt x="406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74"/>
            <p:cNvSpPr/>
            <p:nvPr/>
          </p:nvSpPr>
          <p:spPr>
            <a:xfrm>
              <a:off x="1932477" y="3609254"/>
              <a:ext cx="813842" cy="324730"/>
            </a:xfrm>
            <a:custGeom>
              <a:rect b="b" l="l" r="r" t="t"/>
              <a:pathLst>
                <a:path extrusionOk="0" h="13044" w="32691">
                  <a:moveTo>
                    <a:pt x="1535" y="1"/>
                  </a:moveTo>
                  <a:cubicBezTo>
                    <a:pt x="1535" y="1"/>
                    <a:pt x="0" y="2936"/>
                    <a:pt x="100" y="6772"/>
                  </a:cubicBezTo>
                  <a:cubicBezTo>
                    <a:pt x="167" y="8507"/>
                    <a:pt x="534" y="10408"/>
                    <a:pt x="1535" y="12310"/>
                  </a:cubicBezTo>
                  <a:lnTo>
                    <a:pt x="32690" y="13044"/>
                  </a:lnTo>
                  <a:cubicBezTo>
                    <a:pt x="32690" y="13044"/>
                    <a:pt x="31756" y="10508"/>
                    <a:pt x="31556" y="7206"/>
                  </a:cubicBezTo>
                  <a:cubicBezTo>
                    <a:pt x="31423" y="4971"/>
                    <a:pt x="31623" y="2369"/>
                    <a:pt x="326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74"/>
            <p:cNvSpPr/>
            <p:nvPr/>
          </p:nvSpPr>
          <p:spPr>
            <a:xfrm>
              <a:off x="2022991" y="3661580"/>
              <a:ext cx="626981" cy="17451"/>
            </a:xfrm>
            <a:custGeom>
              <a:rect b="b" l="l" r="r" t="t"/>
              <a:pathLst>
                <a:path extrusionOk="0" h="701" w="25185">
                  <a:moveTo>
                    <a:pt x="6305" y="0"/>
                  </a:moveTo>
                  <a:cubicBezTo>
                    <a:pt x="4203" y="0"/>
                    <a:pt x="2102" y="34"/>
                    <a:pt x="0" y="100"/>
                  </a:cubicBezTo>
                  <a:cubicBezTo>
                    <a:pt x="2102" y="234"/>
                    <a:pt x="4203" y="367"/>
                    <a:pt x="6305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8"/>
                    <a:pt x="16779" y="701"/>
                    <a:pt x="18880" y="701"/>
                  </a:cubicBezTo>
                  <a:cubicBezTo>
                    <a:pt x="20982" y="701"/>
                    <a:pt x="23083" y="668"/>
                    <a:pt x="25185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711" y="134"/>
                    <a:pt x="12609" y="67"/>
                  </a:cubicBezTo>
                  <a:cubicBezTo>
                    <a:pt x="10508" y="34"/>
                    <a:pt x="8406" y="0"/>
                    <a:pt x="6305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74"/>
            <p:cNvSpPr/>
            <p:nvPr/>
          </p:nvSpPr>
          <p:spPr>
            <a:xfrm>
              <a:off x="2310290" y="3732627"/>
              <a:ext cx="339667" cy="14887"/>
            </a:xfrm>
            <a:custGeom>
              <a:rect b="b" l="l" r="r" t="t"/>
              <a:pathLst>
                <a:path extrusionOk="0" h="598" w="13644">
                  <a:moveTo>
                    <a:pt x="4537" y="0"/>
                  </a:moveTo>
                  <a:cubicBezTo>
                    <a:pt x="4159" y="0"/>
                    <a:pt x="3781" y="4"/>
                    <a:pt x="3403" y="15"/>
                  </a:cubicBezTo>
                  <a:cubicBezTo>
                    <a:pt x="2269" y="48"/>
                    <a:pt x="1135" y="82"/>
                    <a:pt x="1" y="149"/>
                  </a:cubicBezTo>
                  <a:cubicBezTo>
                    <a:pt x="1135" y="282"/>
                    <a:pt x="2269" y="382"/>
                    <a:pt x="3403" y="449"/>
                  </a:cubicBezTo>
                  <a:cubicBezTo>
                    <a:pt x="4537" y="515"/>
                    <a:pt x="5672" y="549"/>
                    <a:pt x="6806" y="582"/>
                  </a:cubicBezTo>
                  <a:cubicBezTo>
                    <a:pt x="7562" y="582"/>
                    <a:pt x="8318" y="597"/>
                    <a:pt x="9074" y="597"/>
                  </a:cubicBezTo>
                  <a:cubicBezTo>
                    <a:pt x="9452" y="597"/>
                    <a:pt x="9830" y="593"/>
                    <a:pt x="10208" y="582"/>
                  </a:cubicBezTo>
                  <a:cubicBezTo>
                    <a:pt x="11376" y="549"/>
                    <a:pt x="12510" y="515"/>
                    <a:pt x="13644" y="449"/>
                  </a:cubicBezTo>
                  <a:cubicBezTo>
                    <a:pt x="12510" y="282"/>
                    <a:pt x="11376" y="215"/>
                    <a:pt x="10241" y="149"/>
                  </a:cubicBezTo>
                  <a:cubicBezTo>
                    <a:pt x="9074" y="82"/>
                    <a:pt x="7973" y="48"/>
                    <a:pt x="6806" y="15"/>
                  </a:cubicBezTo>
                  <a:cubicBezTo>
                    <a:pt x="6050" y="15"/>
                    <a:pt x="5294" y="0"/>
                    <a:pt x="4537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74"/>
            <p:cNvSpPr/>
            <p:nvPr/>
          </p:nvSpPr>
          <p:spPr>
            <a:xfrm>
              <a:off x="2214797" y="3855901"/>
              <a:ext cx="264933" cy="13916"/>
            </a:xfrm>
            <a:custGeom>
              <a:rect b="b" l="l" r="r" t="t"/>
              <a:pathLst>
                <a:path extrusionOk="0" h="559" w="10642">
                  <a:moveTo>
                    <a:pt x="1" y="167"/>
                  </a:moveTo>
                  <a:lnTo>
                    <a:pt x="1" y="200"/>
                  </a:lnTo>
                  <a:cubicBezTo>
                    <a:pt x="43" y="195"/>
                    <a:pt x="85" y="191"/>
                    <a:pt x="127" y="186"/>
                  </a:cubicBezTo>
                  <a:lnTo>
                    <a:pt x="127" y="186"/>
                  </a:lnTo>
                  <a:cubicBezTo>
                    <a:pt x="85" y="180"/>
                    <a:pt x="43" y="173"/>
                    <a:pt x="1" y="167"/>
                  </a:cubicBezTo>
                  <a:close/>
                  <a:moveTo>
                    <a:pt x="2669" y="0"/>
                  </a:moveTo>
                  <a:cubicBezTo>
                    <a:pt x="1812" y="32"/>
                    <a:pt x="955" y="94"/>
                    <a:pt x="127" y="186"/>
                  </a:cubicBezTo>
                  <a:lnTo>
                    <a:pt x="127" y="186"/>
                  </a:lnTo>
                  <a:cubicBezTo>
                    <a:pt x="955" y="310"/>
                    <a:pt x="1811" y="402"/>
                    <a:pt x="2636" y="434"/>
                  </a:cubicBezTo>
                  <a:cubicBezTo>
                    <a:pt x="3537" y="500"/>
                    <a:pt x="4437" y="534"/>
                    <a:pt x="5305" y="534"/>
                  </a:cubicBezTo>
                  <a:cubicBezTo>
                    <a:pt x="5755" y="550"/>
                    <a:pt x="6205" y="559"/>
                    <a:pt x="6651" y="559"/>
                  </a:cubicBezTo>
                  <a:cubicBezTo>
                    <a:pt x="7097" y="559"/>
                    <a:pt x="7539" y="550"/>
                    <a:pt x="7973" y="534"/>
                  </a:cubicBezTo>
                  <a:cubicBezTo>
                    <a:pt x="8874" y="500"/>
                    <a:pt x="9774" y="467"/>
                    <a:pt x="10642" y="367"/>
                  </a:cubicBezTo>
                  <a:cubicBezTo>
                    <a:pt x="9774" y="234"/>
                    <a:pt x="8874" y="133"/>
                    <a:pt x="7973" y="100"/>
                  </a:cubicBezTo>
                  <a:cubicBezTo>
                    <a:pt x="7106" y="33"/>
                    <a:pt x="6205" y="0"/>
                    <a:pt x="5338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74"/>
            <p:cNvSpPr/>
            <p:nvPr/>
          </p:nvSpPr>
          <p:spPr>
            <a:xfrm>
              <a:off x="2042906" y="3799417"/>
              <a:ext cx="470042" cy="14763"/>
            </a:xfrm>
            <a:custGeom>
              <a:rect b="b" l="l" r="r" t="t"/>
              <a:pathLst>
                <a:path extrusionOk="0" h="593" w="18881">
                  <a:moveTo>
                    <a:pt x="4738" y="1"/>
                  </a:moveTo>
                  <a:cubicBezTo>
                    <a:pt x="3136" y="34"/>
                    <a:pt x="1569" y="67"/>
                    <a:pt x="1" y="167"/>
                  </a:cubicBezTo>
                  <a:cubicBezTo>
                    <a:pt x="1569" y="301"/>
                    <a:pt x="3136" y="368"/>
                    <a:pt x="4704" y="434"/>
                  </a:cubicBezTo>
                  <a:cubicBezTo>
                    <a:pt x="6305" y="501"/>
                    <a:pt x="7873" y="534"/>
                    <a:pt x="9441" y="568"/>
                  </a:cubicBezTo>
                  <a:cubicBezTo>
                    <a:pt x="10225" y="584"/>
                    <a:pt x="11009" y="593"/>
                    <a:pt x="11793" y="593"/>
                  </a:cubicBezTo>
                  <a:cubicBezTo>
                    <a:pt x="12576" y="593"/>
                    <a:pt x="13360" y="584"/>
                    <a:pt x="14144" y="568"/>
                  </a:cubicBezTo>
                  <a:cubicBezTo>
                    <a:pt x="15745" y="568"/>
                    <a:pt x="17313" y="501"/>
                    <a:pt x="18881" y="434"/>
                  </a:cubicBezTo>
                  <a:cubicBezTo>
                    <a:pt x="17313" y="301"/>
                    <a:pt x="15745" y="201"/>
                    <a:pt x="14178" y="134"/>
                  </a:cubicBezTo>
                  <a:cubicBezTo>
                    <a:pt x="12576" y="67"/>
                    <a:pt x="11009" y="34"/>
                    <a:pt x="9441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74"/>
            <p:cNvSpPr/>
            <p:nvPr/>
          </p:nvSpPr>
          <p:spPr>
            <a:xfrm>
              <a:off x="1934967" y="3777834"/>
              <a:ext cx="811353" cy="156141"/>
            </a:xfrm>
            <a:custGeom>
              <a:rect b="b" l="l" r="r" t="t"/>
              <a:pathLst>
                <a:path extrusionOk="0" h="6272" w="32591">
                  <a:moveTo>
                    <a:pt x="0" y="0"/>
                  </a:moveTo>
                  <a:lnTo>
                    <a:pt x="0" y="0"/>
                  </a:lnTo>
                  <a:cubicBezTo>
                    <a:pt x="67" y="1735"/>
                    <a:pt x="434" y="3636"/>
                    <a:pt x="1435" y="5538"/>
                  </a:cubicBezTo>
                  <a:lnTo>
                    <a:pt x="32590" y="6272"/>
                  </a:lnTo>
                  <a:cubicBezTo>
                    <a:pt x="32590" y="6272"/>
                    <a:pt x="31656" y="3736"/>
                    <a:pt x="31456" y="434"/>
                  </a:cubicBezTo>
                  <a:cubicBezTo>
                    <a:pt x="30419" y="437"/>
                    <a:pt x="29382" y="439"/>
                    <a:pt x="28344" y="439"/>
                  </a:cubicBezTo>
                  <a:cubicBezTo>
                    <a:pt x="18901" y="439"/>
                    <a:pt x="9437" y="30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74"/>
            <p:cNvSpPr/>
            <p:nvPr/>
          </p:nvSpPr>
          <p:spPr>
            <a:xfrm>
              <a:off x="2004719" y="3733001"/>
              <a:ext cx="176904" cy="231698"/>
            </a:xfrm>
            <a:custGeom>
              <a:rect b="b" l="l" r="r" t="t"/>
              <a:pathLst>
                <a:path extrusionOk="0" h="9307" w="7106">
                  <a:moveTo>
                    <a:pt x="0" y="0"/>
                  </a:moveTo>
                  <a:cubicBezTo>
                    <a:pt x="2002" y="2869"/>
                    <a:pt x="2536" y="6071"/>
                    <a:pt x="1535" y="9240"/>
                  </a:cubicBezTo>
                  <a:cubicBezTo>
                    <a:pt x="2602" y="8606"/>
                    <a:pt x="3770" y="7973"/>
                    <a:pt x="4871" y="7339"/>
                  </a:cubicBezTo>
                  <a:cubicBezTo>
                    <a:pt x="5271" y="8039"/>
                    <a:pt x="5805" y="8706"/>
                    <a:pt x="6438" y="9307"/>
                  </a:cubicBezTo>
                  <a:cubicBezTo>
                    <a:pt x="7105" y="6105"/>
                    <a:pt x="6205" y="2669"/>
                    <a:pt x="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74"/>
            <p:cNvSpPr/>
            <p:nvPr/>
          </p:nvSpPr>
          <p:spPr>
            <a:xfrm flipH="1">
              <a:off x="2529291" y="3380857"/>
              <a:ext cx="359583" cy="123902"/>
            </a:xfrm>
            <a:custGeom>
              <a:rect b="b" l="l" r="r" t="t"/>
              <a:pathLst>
                <a:path extrusionOk="0" h="4977" w="14444">
                  <a:moveTo>
                    <a:pt x="6175" y="0"/>
                  </a:moveTo>
                  <a:cubicBezTo>
                    <a:pt x="3698" y="0"/>
                    <a:pt x="1963" y="580"/>
                    <a:pt x="1034" y="1741"/>
                  </a:cubicBezTo>
                  <a:cubicBezTo>
                    <a:pt x="0" y="3008"/>
                    <a:pt x="334" y="4476"/>
                    <a:pt x="367" y="4543"/>
                  </a:cubicBezTo>
                  <a:cubicBezTo>
                    <a:pt x="422" y="4790"/>
                    <a:pt x="658" y="4969"/>
                    <a:pt x="907" y="4969"/>
                  </a:cubicBezTo>
                  <a:cubicBezTo>
                    <a:pt x="960" y="4969"/>
                    <a:pt x="1014" y="4961"/>
                    <a:pt x="1068" y="4943"/>
                  </a:cubicBezTo>
                  <a:cubicBezTo>
                    <a:pt x="1401" y="4876"/>
                    <a:pt x="1601" y="4543"/>
                    <a:pt x="1501" y="4242"/>
                  </a:cubicBezTo>
                  <a:cubicBezTo>
                    <a:pt x="1501" y="4209"/>
                    <a:pt x="1301" y="3275"/>
                    <a:pt x="1968" y="2474"/>
                  </a:cubicBezTo>
                  <a:cubicBezTo>
                    <a:pt x="2657" y="1613"/>
                    <a:pt x="4112" y="1172"/>
                    <a:pt x="6205" y="1172"/>
                  </a:cubicBezTo>
                  <a:cubicBezTo>
                    <a:pt x="6544" y="1172"/>
                    <a:pt x="6900" y="1184"/>
                    <a:pt x="7272" y="1207"/>
                  </a:cubicBezTo>
                  <a:cubicBezTo>
                    <a:pt x="10941" y="1440"/>
                    <a:pt x="12342" y="2341"/>
                    <a:pt x="12843" y="3075"/>
                  </a:cubicBezTo>
                  <a:cubicBezTo>
                    <a:pt x="13276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10" y="4943"/>
                  </a:cubicBezTo>
                  <a:cubicBezTo>
                    <a:pt x="13577" y="4976"/>
                    <a:pt x="13643" y="4976"/>
                    <a:pt x="13677" y="4976"/>
                  </a:cubicBezTo>
                  <a:lnTo>
                    <a:pt x="13710" y="4976"/>
                  </a:lnTo>
                  <a:cubicBezTo>
                    <a:pt x="13944" y="4976"/>
                    <a:pt x="14177" y="4809"/>
                    <a:pt x="14244" y="4576"/>
                  </a:cubicBezTo>
                  <a:cubicBezTo>
                    <a:pt x="14377" y="4176"/>
                    <a:pt x="14444" y="3308"/>
                    <a:pt x="13843" y="2441"/>
                  </a:cubicBezTo>
                  <a:cubicBezTo>
                    <a:pt x="12909" y="1040"/>
                    <a:pt x="10708" y="240"/>
                    <a:pt x="7339" y="39"/>
                  </a:cubicBezTo>
                  <a:cubicBezTo>
                    <a:pt x="6934" y="13"/>
                    <a:pt x="6546" y="0"/>
                    <a:pt x="6175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74"/>
            <p:cNvSpPr/>
            <p:nvPr/>
          </p:nvSpPr>
          <p:spPr>
            <a:xfrm flipH="1">
              <a:off x="2035200" y="3380857"/>
              <a:ext cx="359608" cy="123902"/>
            </a:xfrm>
            <a:custGeom>
              <a:rect b="b" l="l" r="r" t="t"/>
              <a:pathLst>
                <a:path extrusionOk="0" h="4977" w="14445">
                  <a:moveTo>
                    <a:pt x="6176" y="0"/>
                  </a:moveTo>
                  <a:cubicBezTo>
                    <a:pt x="3706" y="0"/>
                    <a:pt x="1992" y="580"/>
                    <a:pt x="1035" y="1741"/>
                  </a:cubicBezTo>
                  <a:cubicBezTo>
                    <a:pt x="1" y="3008"/>
                    <a:pt x="368" y="4476"/>
                    <a:pt x="368" y="4543"/>
                  </a:cubicBezTo>
                  <a:cubicBezTo>
                    <a:pt x="450" y="4790"/>
                    <a:pt x="690" y="4969"/>
                    <a:pt x="940" y="4969"/>
                  </a:cubicBezTo>
                  <a:cubicBezTo>
                    <a:pt x="994" y="4969"/>
                    <a:pt x="1048" y="4961"/>
                    <a:pt x="1102" y="4943"/>
                  </a:cubicBezTo>
                  <a:cubicBezTo>
                    <a:pt x="1402" y="4876"/>
                    <a:pt x="1602" y="4543"/>
                    <a:pt x="1535" y="4242"/>
                  </a:cubicBezTo>
                  <a:cubicBezTo>
                    <a:pt x="1535" y="4209"/>
                    <a:pt x="1302" y="3275"/>
                    <a:pt x="1969" y="2474"/>
                  </a:cubicBezTo>
                  <a:cubicBezTo>
                    <a:pt x="2686" y="1613"/>
                    <a:pt x="4145" y="1172"/>
                    <a:pt x="6218" y="1172"/>
                  </a:cubicBezTo>
                  <a:cubicBezTo>
                    <a:pt x="6553" y="1172"/>
                    <a:pt x="6905" y="1184"/>
                    <a:pt x="7273" y="1207"/>
                  </a:cubicBezTo>
                  <a:cubicBezTo>
                    <a:pt x="10975" y="1440"/>
                    <a:pt x="12343" y="2341"/>
                    <a:pt x="12877" y="3075"/>
                  </a:cubicBezTo>
                  <a:cubicBezTo>
                    <a:pt x="13310" y="3675"/>
                    <a:pt x="13143" y="4176"/>
                    <a:pt x="13143" y="4209"/>
                  </a:cubicBezTo>
                  <a:cubicBezTo>
                    <a:pt x="13043" y="4509"/>
                    <a:pt x="13210" y="4843"/>
                    <a:pt x="13544" y="4943"/>
                  </a:cubicBezTo>
                  <a:cubicBezTo>
                    <a:pt x="13577" y="4976"/>
                    <a:pt x="13644" y="4976"/>
                    <a:pt x="13711" y="4976"/>
                  </a:cubicBezTo>
                  <a:cubicBezTo>
                    <a:pt x="13977" y="4976"/>
                    <a:pt x="14211" y="4809"/>
                    <a:pt x="14278" y="4576"/>
                  </a:cubicBezTo>
                  <a:cubicBezTo>
                    <a:pt x="14411" y="4176"/>
                    <a:pt x="14444" y="3308"/>
                    <a:pt x="13877" y="2441"/>
                  </a:cubicBezTo>
                  <a:cubicBezTo>
                    <a:pt x="12910" y="1040"/>
                    <a:pt x="10742" y="240"/>
                    <a:pt x="7339" y="39"/>
                  </a:cubicBezTo>
                  <a:cubicBezTo>
                    <a:pt x="6935" y="13"/>
                    <a:pt x="6547" y="0"/>
                    <a:pt x="6176" y="0"/>
                  </a:cubicBezTo>
                  <a:close/>
                </a:path>
              </a:pathLst>
            </a:custGeom>
            <a:solidFill>
              <a:srgbClr val="9AA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74"/>
            <p:cNvSpPr/>
            <p:nvPr/>
          </p:nvSpPr>
          <p:spPr>
            <a:xfrm flipH="1">
              <a:off x="2137309" y="3081236"/>
              <a:ext cx="951686" cy="460906"/>
            </a:xfrm>
            <a:custGeom>
              <a:rect b="b" l="l" r="r" t="t"/>
              <a:pathLst>
                <a:path extrusionOk="0" h="18514" w="38228">
                  <a:moveTo>
                    <a:pt x="38227" y="0"/>
                  </a:moveTo>
                  <a:lnTo>
                    <a:pt x="24851" y="267"/>
                  </a:lnTo>
                  <a:lnTo>
                    <a:pt x="20848" y="367"/>
                  </a:lnTo>
                  <a:lnTo>
                    <a:pt x="18613" y="400"/>
                  </a:lnTo>
                  <a:lnTo>
                    <a:pt x="3336" y="734"/>
                  </a:lnTo>
                  <a:cubicBezTo>
                    <a:pt x="34" y="6371"/>
                    <a:pt x="0" y="12009"/>
                    <a:pt x="3236" y="17679"/>
                  </a:cubicBezTo>
                  <a:cubicBezTo>
                    <a:pt x="3269" y="17713"/>
                    <a:pt x="3303" y="17779"/>
                    <a:pt x="3336" y="17846"/>
                  </a:cubicBezTo>
                  <a:lnTo>
                    <a:pt x="19247" y="18180"/>
                  </a:lnTo>
                  <a:lnTo>
                    <a:pt x="21516" y="18246"/>
                  </a:lnTo>
                  <a:lnTo>
                    <a:pt x="34792" y="18513"/>
                  </a:lnTo>
                  <a:lnTo>
                    <a:pt x="382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74"/>
            <p:cNvSpPr/>
            <p:nvPr/>
          </p:nvSpPr>
          <p:spPr>
            <a:xfrm flipH="1">
              <a:off x="2725257" y="3092862"/>
              <a:ext cx="298964" cy="438476"/>
            </a:xfrm>
            <a:custGeom>
              <a:rect b="b" l="l" r="r" t="t"/>
              <a:pathLst>
                <a:path extrusionOk="0" h="17613" w="12009">
                  <a:moveTo>
                    <a:pt x="12009" y="0"/>
                  </a:moveTo>
                  <a:lnTo>
                    <a:pt x="5938" y="133"/>
                  </a:lnTo>
                  <a:cubicBezTo>
                    <a:pt x="5938" y="133"/>
                    <a:pt x="0" y="7672"/>
                    <a:pt x="5938" y="17479"/>
                  </a:cubicBezTo>
                  <a:lnTo>
                    <a:pt x="12009" y="17613"/>
                  </a:lnTo>
                  <a:cubicBezTo>
                    <a:pt x="12009" y="17613"/>
                    <a:pt x="6471" y="10341"/>
                    <a:pt x="120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74"/>
            <p:cNvSpPr/>
            <p:nvPr/>
          </p:nvSpPr>
          <p:spPr>
            <a:xfrm flipH="1">
              <a:off x="2552552" y="3090347"/>
              <a:ext cx="145337" cy="444326"/>
            </a:xfrm>
            <a:custGeom>
              <a:rect b="b" l="l" r="r" t="t"/>
              <a:pathLst>
                <a:path extrusionOk="0" h="17848" w="5838">
                  <a:moveTo>
                    <a:pt x="5137" y="1"/>
                  </a:moveTo>
                  <a:lnTo>
                    <a:pt x="2902" y="34"/>
                  </a:lnTo>
                  <a:cubicBezTo>
                    <a:pt x="0" y="5672"/>
                    <a:pt x="301" y="12377"/>
                    <a:pt x="3536" y="17814"/>
                  </a:cubicBezTo>
                  <a:lnTo>
                    <a:pt x="5838" y="17847"/>
                  </a:lnTo>
                  <a:cubicBezTo>
                    <a:pt x="2035" y="12543"/>
                    <a:pt x="1868" y="5572"/>
                    <a:pt x="5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74"/>
            <p:cNvSpPr/>
            <p:nvPr/>
          </p:nvSpPr>
          <p:spPr>
            <a:xfrm flipH="1">
              <a:off x="1497910" y="3067943"/>
              <a:ext cx="1012305" cy="489137"/>
            </a:xfrm>
            <a:custGeom>
              <a:rect b="b" l="l" r="r" t="t"/>
              <a:pathLst>
                <a:path extrusionOk="0" h="19648" w="40663">
                  <a:moveTo>
                    <a:pt x="40662" y="0"/>
                  </a:moveTo>
                  <a:lnTo>
                    <a:pt x="5304" y="734"/>
                  </a:lnTo>
                  <a:cubicBezTo>
                    <a:pt x="5304" y="734"/>
                    <a:pt x="0" y="9040"/>
                    <a:pt x="5304" y="18914"/>
                  </a:cubicBezTo>
                  <a:lnTo>
                    <a:pt x="40662" y="19648"/>
                  </a:lnTo>
                  <a:lnTo>
                    <a:pt x="40662" y="16245"/>
                  </a:lnTo>
                  <a:lnTo>
                    <a:pt x="23750" y="15878"/>
                  </a:lnTo>
                  <a:lnTo>
                    <a:pt x="24184" y="3136"/>
                  </a:lnTo>
                  <a:lnTo>
                    <a:pt x="40662" y="3136"/>
                  </a:lnTo>
                  <a:lnTo>
                    <a:pt x="406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74"/>
            <p:cNvSpPr/>
            <p:nvPr/>
          </p:nvSpPr>
          <p:spPr>
            <a:xfrm flipH="1">
              <a:off x="1572651" y="3145985"/>
              <a:ext cx="813842" cy="324730"/>
            </a:xfrm>
            <a:custGeom>
              <a:rect b="b" l="l" r="r" t="t"/>
              <a:pathLst>
                <a:path extrusionOk="0" h="13044" w="32691">
                  <a:moveTo>
                    <a:pt x="1535" y="1"/>
                  </a:moveTo>
                  <a:cubicBezTo>
                    <a:pt x="1535" y="1"/>
                    <a:pt x="0" y="2936"/>
                    <a:pt x="100" y="6772"/>
                  </a:cubicBezTo>
                  <a:cubicBezTo>
                    <a:pt x="167" y="8507"/>
                    <a:pt x="534" y="10408"/>
                    <a:pt x="1535" y="12310"/>
                  </a:cubicBezTo>
                  <a:lnTo>
                    <a:pt x="32690" y="13044"/>
                  </a:lnTo>
                  <a:cubicBezTo>
                    <a:pt x="32690" y="13044"/>
                    <a:pt x="31756" y="10508"/>
                    <a:pt x="31556" y="7206"/>
                  </a:cubicBezTo>
                  <a:cubicBezTo>
                    <a:pt x="31423" y="4971"/>
                    <a:pt x="31623" y="2369"/>
                    <a:pt x="326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74"/>
            <p:cNvSpPr/>
            <p:nvPr/>
          </p:nvSpPr>
          <p:spPr>
            <a:xfrm flipH="1">
              <a:off x="1668999" y="3198312"/>
              <a:ext cx="626981" cy="17451"/>
            </a:xfrm>
            <a:custGeom>
              <a:rect b="b" l="l" r="r" t="t"/>
              <a:pathLst>
                <a:path extrusionOk="0" h="701" w="25185">
                  <a:moveTo>
                    <a:pt x="6305" y="0"/>
                  </a:moveTo>
                  <a:cubicBezTo>
                    <a:pt x="4203" y="0"/>
                    <a:pt x="2102" y="34"/>
                    <a:pt x="0" y="100"/>
                  </a:cubicBezTo>
                  <a:cubicBezTo>
                    <a:pt x="2102" y="234"/>
                    <a:pt x="4203" y="367"/>
                    <a:pt x="6305" y="434"/>
                  </a:cubicBezTo>
                  <a:cubicBezTo>
                    <a:pt x="8373" y="534"/>
                    <a:pt x="10474" y="567"/>
                    <a:pt x="12576" y="634"/>
                  </a:cubicBezTo>
                  <a:cubicBezTo>
                    <a:pt x="14677" y="668"/>
                    <a:pt x="16779" y="701"/>
                    <a:pt x="18880" y="701"/>
                  </a:cubicBezTo>
                  <a:cubicBezTo>
                    <a:pt x="20982" y="701"/>
                    <a:pt x="23083" y="668"/>
                    <a:pt x="25185" y="601"/>
                  </a:cubicBezTo>
                  <a:cubicBezTo>
                    <a:pt x="23083" y="467"/>
                    <a:pt x="20982" y="334"/>
                    <a:pt x="18880" y="267"/>
                  </a:cubicBezTo>
                  <a:cubicBezTo>
                    <a:pt x="16779" y="167"/>
                    <a:pt x="14711" y="134"/>
                    <a:pt x="12609" y="67"/>
                  </a:cubicBezTo>
                  <a:cubicBezTo>
                    <a:pt x="10508" y="34"/>
                    <a:pt x="8406" y="0"/>
                    <a:pt x="6305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74"/>
            <p:cNvSpPr/>
            <p:nvPr/>
          </p:nvSpPr>
          <p:spPr>
            <a:xfrm flipH="1">
              <a:off x="1669014" y="3269358"/>
              <a:ext cx="339667" cy="14887"/>
            </a:xfrm>
            <a:custGeom>
              <a:rect b="b" l="l" r="r" t="t"/>
              <a:pathLst>
                <a:path extrusionOk="0" h="598" w="13644">
                  <a:moveTo>
                    <a:pt x="4537" y="0"/>
                  </a:moveTo>
                  <a:cubicBezTo>
                    <a:pt x="4159" y="0"/>
                    <a:pt x="3781" y="4"/>
                    <a:pt x="3403" y="15"/>
                  </a:cubicBezTo>
                  <a:cubicBezTo>
                    <a:pt x="2269" y="48"/>
                    <a:pt x="1135" y="82"/>
                    <a:pt x="1" y="149"/>
                  </a:cubicBezTo>
                  <a:cubicBezTo>
                    <a:pt x="1135" y="282"/>
                    <a:pt x="2269" y="382"/>
                    <a:pt x="3403" y="449"/>
                  </a:cubicBezTo>
                  <a:cubicBezTo>
                    <a:pt x="4537" y="515"/>
                    <a:pt x="5672" y="549"/>
                    <a:pt x="6806" y="582"/>
                  </a:cubicBezTo>
                  <a:cubicBezTo>
                    <a:pt x="7562" y="582"/>
                    <a:pt x="8318" y="597"/>
                    <a:pt x="9074" y="597"/>
                  </a:cubicBezTo>
                  <a:cubicBezTo>
                    <a:pt x="9452" y="597"/>
                    <a:pt x="9830" y="593"/>
                    <a:pt x="10208" y="582"/>
                  </a:cubicBezTo>
                  <a:cubicBezTo>
                    <a:pt x="11376" y="549"/>
                    <a:pt x="12510" y="515"/>
                    <a:pt x="13644" y="449"/>
                  </a:cubicBezTo>
                  <a:cubicBezTo>
                    <a:pt x="12510" y="282"/>
                    <a:pt x="11376" y="215"/>
                    <a:pt x="10241" y="149"/>
                  </a:cubicBezTo>
                  <a:cubicBezTo>
                    <a:pt x="9074" y="82"/>
                    <a:pt x="7973" y="48"/>
                    <a:pt x="6806" y="15"/>
                  </a:cubicBezTo>
                  <a:cubicBezTo>
                    <a:pt x="6050" y="15"/>
                    <a:pt x="5294" y="0"/>
                    <a:pt x="4537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74"/>
            <p:cNvSpPr/>
            <p:nvPr/>
          </p:nvSpPr>
          <p:spPr>
            <a:xfrm flipH="1">
              <a:off x="1839241" y="3392632"/>
              <a:ext cx="264933" cy="13916"/>
            </a:xfrm>
            <a:custGeom>
              <a:rect b="b" l="l" r="r" t="t"/>
              <a:pathLst>
                <a:path extrusionOk="0" h="559" w="10642">
                  <a:moveTo>
                    <a:pt x="1" y="167"/>
                  </a:moveTo>
                  <a:lnTo>
                    <a:pt x="1" y="200"/>
                  </a:lnTo>
                  <a:cubicBezTo>
                    <a:pt x="43" y="195"/>
                    <a:pt x="85" y="191"/>
                    <a:pt x="127" y="186"/>
                  </a:cubicBezTo>
                  <a:lnTo>
                    <a:pt x="127" y="186"/>
                  </a:lnTo>
                  <a:cubicBezTo>
                    <a:pt x="85" y="180"/>
                    <a:pt x="43" y="173"/>
                    <a:pt x="1" y="167"/>
                  </a:cubicBezTo>
                  <a:close/>
                  <a:moveTo>
                    <a:pt x="2669" y="0"/>
                  </a:moveTo>
                  <a:cubicBezTo>
                    <a:pt x="1812" y="32"/>
                    <a:pt x="955" y="94"/>
                    <a:pt x="127" y="186"/>
                  </a:cubicBezTo>
                  <a:lnTo>
                    <a:pt x="127" y="186"/>
                  </a:lnTo>
                  <a:cubicBezTo>
                    <a:pt x="955" y="310"/>
                    <a:pt x="1811" y="402"/>
                    <a:pt x="2636" y="434"/>
                  </a:cubicBezTo>
                  <a:cubicBezTo>
                    <a:pt x="3537" y="500"/>
                    <a:pt x="4437" y="534"/>
                    <a:pt x="5305" y="534"/>
                  </a:cubicBezTo>
                  <a:cubicBezTo>
                    <a:pt x="5755" y="550"/>
                    <a:pt x="6205" y="559"/>
                    <a:pt x="6651" y="559"/>
                  </a:cubicBezTo>
                  <a:cubicBezTo>
                    <a:pt x="7097" y="559"/>
                    <a:pt x="7539" y="550"/>
                    <a:pt x="7973" y="534"/>
                  </a:cubicBezTo>
                  <a:cubicBezTo>
                    <a:pt x="8874" y="500"/>
                    <a:pt x="9774" y="467"/>
                    <a:pt x="10642" y="367"/>
                  </a:cubicBezTo>
                  <a:cubicBezTo>
                    <a:pt x="9774" y="234"/>
                    <a:pt x="8874" y="133"/>
                    <a:pt x="7973" y="100"/>
                  </a:cubicBezTo>
                  <a:cubicBezTo>
                    <a:pt x="7106" y="33"/>
                    <a:pt x="6205" y="0"/>
                    <a:pt x="5338" y="0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74"/>
            <p:cNvSpPr/>
            <p:nvPr/>
          </p:nvSpPr>
          <p:spPr>
            <a:xfrm flipH="1">
              <a:off x="1806022" y="3336148"/>
              <a:ext cx="470042" cy="14763"/>
            </a:xfrm>
            <a:custGeom>
              <a:rect b="b" l="l" r="r" t="t"/>
              <a:pathLst>
                <a:path extrusionOk="0" h="593" w="18881">
                  <a:moveTo>
                    <a:pt x="4738" y="1"/>
                  </a:moveTo>
                  <a:cubicBezTo>
                    <a:pt x="3136" y="34"/>
                    <a:pt x="1569" y="67"/>
                    <a:pt x="1" y="167"/>
                  </a:cubicBezTo>
                  <a:cubicBezTo>
                    <a:pt x="1569" y="301"/>
                    <a:pt x="3136" y="368"/>
                    <a:pt x="4704" y="434"/>
                  </a:cubicBezTo>
                  <a:cubicBezTo>
                    <a:pt x="6305" y="501"/>
                    <a:pt x="7873" y="534"/>
                    <a:pt x="9441" y="568"/>
                  </a:cubicBezTo>
                  <a:cubicBezTo>
                    <a:pt x="10225" y="584"/>
                    <a:pt x="11009" y="593"/>
                    <a:pt x="11793" y="593"/>
                  </a:cubicBezTo>
                  <a:cubicBezTo>
                    <a:pt x="12576" y="593"/>
                    <a:pt x="13360" y="584"/>
                    <a:pt x="14144" y="568"/>
                  </a:cubicBezTo>
                  <a:cubicBezTo>
                    <a:pt x="15745" y="568"/>
                    <a:pt x="17313" y="501"/>
                    <a:pt x="18881" y="434"/>
                  </a:cubicBezTo>
                  <a:cubicBezTo>
                    <a:pt x="17313" y="301"/>
                    <a:pt x="15745" y="201"/>
                    <a:pt x="14178" y="134"/>
                  </a:cubicBezTo>
                  <a:cubicBezTo>
                    <a:pt x="12576" y="67"/>
                    <a:pt x="11009" y="34"/>
                    <a:pt x="9441" y="1"/>
                  </a:cubicBezTo>
                  <a:close/>
                </a:path>
              </a:pathLst>
            </a:custGeom>
            <a:solidFill>
              <a:srgbClr val="7197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74"/>
            <p:cNvSpPr/>
            <p:nvPr/>
          </p:nvSpPr>
          <p:spPr>
            <a:xfrm flipH="1">
              <a:off x="1572651" y="3314565"/>
              <a:ext cx="811353" cy="156141"/>
            </a:xfrm>
            <a:custGeom>
              <a:rect b="b" l="l" r="r" t="t"/>
              <a:pathLst>
                <a:path extrusionOk="0" h="6272" w="32591">
                  <a:moveTo>
                    <a:pt x="0" y="0"/>
                  </a:moveTo>
                  <a:lnTo>
                    <a:pt x="0" y="0"/>
                  </a:lnTo>
                  <a:cubicBezTo>
                    <a:pt x="67" y="1735"/>
                    <a:pt x="434" y="3636"/>
                    <a:pt x="1435" y="5538"/>
                  </a:cubicBezTo>
                  <a:lnTo>
                    <a:pt x="32590" y="6272"/>
                  </a:lnTo>
                  <a:cubicBezTo>
                    <a:pt x="32590" y="6272"/>
                    <a:pt x="31656" y="3736"/>
                    <a:pt x="31456" y="434"/>
                  </a:cubicBezTo>
                  <a:cubicBezTo>
                    <a:pt x="30419" y="437"/>
                    <a:pt x="29382" y="439"/>
                    <a:pt x="28344" y="439"/>
                  </a:cubicBezTo>
                  <a:cubicBezTo>
                    <a:pt x="18901" y="439"/>
                    <a:pt x="9437" y="30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74"/>
            <p:cNvSpPr/>
            <p:nvPr/>
          </p:nvSpPr>
          <p:spPr>
            <a:xfrm flipH="1">
              <a:off x="2137348" y="3269732"/>
              <a:ext cx="176904" cy="231698"/>
            </a:xfrm>
            <a:custGeom>
              <a:rect b="b" l="l" r="r" t="t"/>
              <a:pathLst>
                <a:path extrusionOk="0" h="9307" w="7106">
                  <a:moveTo>
                    <a:pt x="0" y="0"/>
                  </a:moveTo>
                  <a:cubicBezTo>
                    <a:pt x="2002" y="2869"/>
                    <a:pt x="2536" y="6071"/>
                    <a:pt x="1535" y="9240"/>
                  </a:cubicBezTo>
                  <a:cubicBezTo>
                    <a:pt x="2602" y="8606"/>
                    <a:pt x="3770" y="7973"/>
                    <a:pt x="4871" y="7339"/>
                  </a:cubicBezTo>
                  <a:cubicBezTo>
                    <a:pt x="5271" y="8039"/>
                    <a:pt x="5805" y="8706"/>
                    <a:pt x="6438" y="9307"/>
                  </a:cubicBezTo>
                  <a:cubicBezTo>
                    <a:pt x="7105" y="6105"/>
                    <a:pt x="6205" y="2669"/>
                    <a:pt x="37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5" name="Google Shape;1395;p74"/>
          <p:cNvSpPr/>
          <p:nvPr/>
        </p:nvSpPr>
        <p:spPr>
          <a:xfrm>
            <a:off x="4556955" y="3903465"/>
            <a:ext cx="178090" cy="212127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74"/>
          <p:cNvSpPr/>
          <p:nvPr/>
        </p:nvSpPr>
        <p:spPr>
          <a:xfrm>
            <a:off x="5756987" y="4149375"/>
            <a:ext cx="81599" cy="96516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74"/>
          <p:cNvSpPr/>
          <p:nvPr/>
        </p:nvSpPr>
        <p:spPr>
          <a:xfrm>
            <a:off x="3334237" y="4206775"/>
            <a:ext cx="81599" cy="96516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75"/>
          <p:cNvSpPr txBox="1"/>
          <p:nvPr>
            <p:ph idx="1" type="subTitle"/>
          </p:nvPr>
        </p:nvSpPr>
        <p:spPr>
          <a:xfrm>
            <a:off x="989975" y="3503600"/>
            <a:ext cx="3629100" cy="38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Jurisbox</a:t>
            </a:r>
            <a:endParaRPr/>
          </a:p>
        </p:txBody>
      </p:sp>
      <p:grpSp>
        <p:nvGrpSpPr>
          <p:cNvPr id="1403" name="Google Shape;1403;p75"/>
          <p:cNvGrpSpPr/>
          <p:nvPr/>
        </p:nvGrpSpPr>
        <p:grpSpPr>
          <a:xfrm>
            <a:off x="4619077" y="1666108"/>
            <a:ext cx="3981732" cy="2937681"/>
            <a:chOff x="4520652" y="1666108"/>
            <a:chExt cx="3981732" cy="2937681"/>
          </a:xfrm>
        </p:grpSpPr>
        <p:sp>
          <p:nvSpPr>
            <p:cNvPr id="1404" name="Google Shape;1404;p75"/>
            <p:cNvSpPr/>
            <p:nvPr/>
          </p:nvSpPr>
          <p:spPr>
            <a:xfrm>
              <a:off x="4628383" y="1914109"/>
              <a:ext cx="3719993" cy="2550142"/>
            </a:xfrm>
            <a:custGeom>
              <a:rect b="b" l="l" r="r" t="t"/>
              <a:pathLst>
                <a:path extrusionOk="0" h="136062" w="198479">
                  <a:moveTo>
                    <a:pt x="99259" y="0"/>
                  </a:moveTo>
                  <a:cubicBezTo>
                    <a:pt x="59409" y="0"/>
                    <a:pt x="26618" y="30052"/>
                    <a:pt x="22298" y="68706"/>
                  </a:cubicBezTo>
                  <a:cubicBezTo>
                    <a:pt x="8911" y="76846"/>
                    <a:pt x="0" y="91582"/>
                    <a:pt x="0" y="108402"/>
                  </a:cubicBezTo>
                  <a:cubicBezTo>
                    <a:pt x="0" y="118740"/>
                    <a:pt x="3395" y="128307"/>
                    <a:pt x="9104" y="136023"/>
                  </a:cubicBezTo>
                  <a:lnTo>
                    <a:pt x="192885" y="136023"/>
                  </a:lnTo>
                  <a:lnTo>
                    <a:pt x="192885" y="136061"/>
                  </a:lnTo>
                  <a:cubicBezTo>
                    <a:pt x="196395" y="130506"/>
                    <a:pt x="198478" y="123948"/>
                    <a:pt x="198478" y="116927"/>
                  </a:cubicBezTo>
                  <a:cubicBezTo>
                    <a:pt x="198478" y="102037"/>
                    <a:pt x="189374" y="89306"/>
                    <a:pt x="176412" y="83983"/>
                  </a:cubicBezTo>
                  <a:cubicBezTo>
                    <a:pt x="176605" y="81822"/>
                    <a:pt x="176682" y="79662"/>
                    <a:pt x="176682" y="77424"/>
                  </a:cubicBezTo>
                  <a:cubicBezTo>
                    <a:pt x="176682" y="34643"/>
                    <a:pt x="142040" y="0"/>
                    <a:pt x="99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75"/>
            <p:cNvSpPr/>
            <p:nvPr/>
          </p:nvSpPr>
          <p:spPr>
            <a:xfrm>
              <a:off x="4525712" y="4359387"/>
              <a:ext cx="3924605" cy="244402"/>
            </a:xfrm>
            <a:custGeom>
              <a:rect b="b" l="l" r="r" t="t"/>
              <a:pathLst>
                <a:path extrusionOk="0" h="13040" w="209396">
                  <a:moveTo>
                    <a:pt x="104698" y="1"/>
                  </a:moveTo>
                  <a:cubicBezTo>
                    <a:pt x="46871" y="1"/>
                    <a:pt x="0" y="2933"/>
                    <a:pt x="0" y="6520"/>
                  </a:cubicBezTo>
                  <a:cubicBezTo>
                    <a:pt x="0" y="10108"/>
                    <a:pt x="46871" y="13040"/>
                    <a:pt x="104698" y="13040"/>
                  </a:cubicBezTo>
                  <a:cubicBezTo>
                    <a:pt x="162525" y="13040"/>
                    <a:pt x="209396" y="10108"/>
                    <a:pt x="209396" y="6520"/>
                  </a:cubicBezTo>
                  <a:cubicBezTo>
                    <a:pt x="209396" y="2933"/>
                    <a:pt x="162525" y="1"/>
                    <a:pt x="1046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75"/>
            <p:cNvSpPr/>
            <p:nvPr/>
          </p:nvSpPr>
          <p:spPr>
            <a:xfrm>
              <a:off x="8273162" y="3159173"/>
              <a:ext cx="229221" cy="237168"/>
            </a:xfrm>
            <a:custGeom>
              <a:rect b="b" l="l" r="r" t="t"/>
              <a:pathLst>
                <a:path extrusionOk="0" h="12654" w="12230">
                  <a:moveTo>
                    <a:pt x="3549" y="0"/>
                  </a:moveTo>
                  <a:lnTo>
                    <a:pt x="0" y="9451"/>
                  </a:lnTo>
                  <a:lnTo>
                    <a:pt x="8564" y="12653"/>
                  </a:lnTo>
                  <a:cubicBezTo>
                    <a:pt x="12229" y="2932"/>
                    <a:pt x="3549" y="0"/>
                    <a:pt x="35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75"/>
            <p:cNvSpPr/>
            <p:nvPr/>
          </p:nvSpPr>
          <p:spPr>
            <a:xfrm>
              <a:off x="7038950" y="2899665"/>
              <a:ext cx="1300748" cy="1545057"/>
            </a:xfrm>
            <a:custGeom>
              <a:rect b="b" l="l" r="r" t="t"/>
              <a:pathLst>
                <a:path extrusionOk="0" h="82436" w="69401">
                  <a:moveTo>
                    <a:pt x="30514" y="0"/>
                  </a:moveTo>
                  <a:cubicBezTo>
                    <a:pt x="23968" y="0"/>
                    <a:pt x="22259" y="6864"/>
                    <a:pt x="22259" y="6864"/>
                  </a:cubicBezTo>
                  <a:lnTo>
                    <a:pt x="1" y="66041"/>
                  </a:lnTo>
                  <a:lnTo>
                    <a:pt x="43593" y="82436"/>
                  </a:lnTo>
                  <a:lnTo>
                    <a:pt x="69400" y="13846"/>
                  </a:lnTo>
                  <a:lnTo>
                    <a:pt x="34373" y="691"/>
                  </a:lnTo>
                  <a:cubicBezTo>
                    <a:pt x="32930" y="207"/>
                    <a:pt x="31649" y="0"/>
                    <a:pt x="30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75"/>
            <p:cNvSpPr/>
            <p:nvPr/>
          </p:nvSpPr>
          <p:spPr>
            <a:xfrm>
              <a:off x="6876265" y="3899540"/>
              <a:ext cx="976109" cy="543739"/>
            </a:xfrm>
            <a:custGeom>
              <a:rect b="b" l="l" r="r" t="t"/>
              <a:pathLst>
                <a:path extrusionOk="0" h="29011" w="52080">
                  <a:moveTo>
                    <a:pt x="3666" y="1"/>
                  </a:moveTo>
                  <a:cubicBezTo>
                    <a:pt x="1" y="9761"/>
                    <a:pt x="8681" y="12693"/>
                    <a:pt x="8681" y="12693"/>
                  </a:cubicBezTo>
                  <a:lnTo>
                    <a:pt x="52080" y="29011"/>
                  </a:lnTo>
                  <a:cubicBezTo>
                    <a:pt x="50845" y="28509"/>
                    <a:pt x="43901" y="25346"/>
                    <a:pt x="47258" y="16435"/>
                  </a:cubicBezTo>
                  <a:lnTo>
                    <a:pt x="12230" y="3241"/>
                  </a:lnTo>
                  <a:lnTo>
                    <a:pt x="36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75"/>
            <p:cNvSpPr/>
            <p:nvPr/>
          </p:nvSpPr>
          <p:spPr>
            <a:xfrm>
              <a:off x="7681724" y="3136757"/>
              <a:ext cx="193066" cy="142443"/>
            </a:xfrm>
            <a:custGeom>
              <a:rect b="b" l="l" r="r" t="t"/>
              <a:pathLst>
                <a:path extrusionOk="0" h="7600" w="10301">
                  <a:moveTo>
                    <a:pt x="8603" y="0"/>
                  </a:moveTo>
                  <a:lnTo>
                    <a:pt x="0" y="3896"/>
                  </a:lnTo>
                  <a:lnTo>
                    <a:pt x="2238" y="5131"/>
                  </a:lnTo>
                  <a:lnTo>
                    <a:pt x="1698" y="7600"/>
                  </a:lnTo>
                  <a:lnTo>
                    <a:pt x="10301" y="3704"/>
                  </a:lnTo>
                  <a:lnTo>
                    <a:pt x="8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75"/>
            <p:cNvSpPr/>
            <p:nvPr/>
          </p:nvSpPr>
          <p:spPr>
            <a:xfrm>
              <a:off x="7821262" y="3154825"/>
              <a:ext cx="143193" cy="192354"/>
            </a:xfrm>
            <a:custGeom>
              <a:rect b="b" l="l" r="r" t="t"/>
              <a:pathLst>
                <a:path extrusionOk="0" h="10263" w="7640">
                  <a:moveTo>
                    <a:pt x="3743" y="1"/>
                  </a:moveTo>
                  <a:lnTo>
                    <a:pt x="1" y="1698"/>
                  </a:lnTo>
                  <a:lnTo>
                    <a:pt x="3897" y="10262"/>
                  </a:lnTo>
                  <a:lnTo>
                    <a:pt x="5132" y="8025"/>
                  </a:lnTo>
                  <a:lnTo>
                    <a:pt x="7639" y="8565"/>
                  </a:lnTo>
                  <a:lnTo>
                    <a:pt x="3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75"/>
            <p:cNvSpPr/>
            <p:nvPr/>
          </p:nvSpPr>
          <p:spPr>
            <a:xfrm>
              <a:off x="7749684" y="3070821"/>
              <a:ext cx="212596" cy="209953"/>
            </a:xfrm>
            <a:custGeom>
              <a:rect b="b" l="l" r="r" t="t"/>
              <a:pathLst>
                <a:path extrusionOk="0" h="11202" w="11343">
                  <a:moveTo>
                    <a:pt x="6336" y="1"/>
                  </a:moveTo>
                  <a:cubicBezTo>
                    <a:pt x="5969" y="1"/>
                    <a:pt x="5572" y="550"/>
                    <a:pt x="5209" y="586"/>
                  </a:cubicBezTo>
                  <a:cubicBezTo>
                    <a:pt x="5195" y="588"/>
                    <a:pt x="5182" y="588"/>
                    <a:pt x="5168" y="588"/>
                  </a:cubicBezTo>
                  <a:cubicBezTo>
                    <a:pt x="4824" y="588"/>
                    <a:pt x="4372" y="184"/>
                    <a:pt x="4013" y="184"/>
                  </a:cubicBezTo>
                  <a:cubicBezTo>
                    <a:pt x="3973" y="184"/>
                    <a:pt x="3934" y="189"/>
                    <a:pt x="3897" y="201"/>
                  </a:cubicBezTo>
                  <a:cubicBezTo>
                    <a:pt x="3550" y="355"/>
                    <a:pt x="3434" y="1088"/>
                    <a:pt x="3087" y="1281"/>
                  </a:cubicBezTo>
                  <a:cubicBezTo>
                    <a:pt x="2942" y="1361"/>
                    <a:pt x="2737" y="1368"/>
                    <a:pt x="2525" y="1368"/>
                  </a:cubicBezTo>
                  <a:cubicBezTo>
                    <a:pt x="2483" y="1368"/>
                    <a:pt x="2440" y="1367"/>
                    <a:pt x="2397" y="1367"/>
                  </a:cubicBezTo>
                  <a:cubicBezTo>
                    <a:pt x="2142" y="1367"/>
                    <a:pt x="1891" y="1377"/>
                    <a:pt x="1737" y="1512"/>
                  </a:cubicBezTo>
                  <a:cubicBezTo>
                    <a:pt x="1467" y="1782"/>
                    <a:pt x="1698" y="2477"/>
                    <a:pt x="1467" y="2824"/>
                  </a:cubicBezTo>
                  <a:cubicBezTo>
                    <a:pt x="1274" y="3171"/>
                    <a:pt x="502" y="3210"/>
                    <a:pt x="348" y="3595"/>
                  </a:cubicBezTo>
                  <a:cubicBezTo>
                    <a:pt x="232" y="3981"/>
                    <a:pt x="734" y="4521"/>
                    <a:pt x="695" y="4907"/>
                  </a:cubicBezTo>
                  <a:cubicBezTo>
                    <a:pt x="618" y="5331"/>
                    <a:pt x="1" y="5717"/>
                    <a:pt x="39" y="6103"/>
                  </a:cubicBezTo>
                  <a:cubicBezTo>
                    <a:pt x="78" y="6489"/>
                    <a:pt x="772" y="6759"/>
                    <a:pt x="888" y="7144"/>
                  </a:cubicBezTo>
                  <a:cubicBezTo>
                    <a:pt x="1004" y="7530"/>
                    <a:pt x="579" y="8147"/>
                    <a:pt x="811" y="8495"/>
                  </a:cubicBezTo>
                  <a:cubicBezTo>
                    <a:pt x="1004" y="8842"/>
                    <a:pt x="1737" y="8765"/>
                    <a:pt x="2045" y="9073"/>
                  </a:cubicBezTo>
                  <a:cubicBezTo>
                    <a:pt x="2315" y="9343"/>
                    <a:pt x="2200" y="10115"/>
                    <a:pt x="2547" y="10308"/>
                  </a:cubicBezTo>
                  <a:cubicBezTo>
                    <a:pt x="2622" y="10364"/>
                    <a:pt x="2717" y="10384"/>
                    <a:pt x="2824" y="10384"/>
                  </a:cubicBezTo>
                  <a:cubicBezTo>
                    <a:pt x="3080" y="10384"/>
                    <a:pt x="3403" y="10270"/>
                    <a:pt x="3671" y="10270"/>
                  </a:cubicBezTo>
                  <a:cubicBezTo>
                    <a:pt x="3753" y="10270"/>
                    <a:pt x="3829" y="10280"/>
                    <a:pt x="3897" y="10308"/>
                  </a:cubicBezTo>
                  <a:cubicBezTo>
                    <a:pt x="4283" y="10423"/>
                    <a:pt x="4514" y="11156"/>
                    <a:pt x="4900" y="11195"/>
                  </a:cubicBezTo>
                  <a:cubicBezTo>
                    <a:pt x="4921" y="11199"/>
                    <a:pt x="4943" y="11201"/>
                    <a:pt x="4965" y="11201"/>
                  </a:cubicBezTo>
                  <a:cubicBezTo>
                    <a:pt x="5333" y="11201"/>
                    <a:pt x="5732" y="10616"/>
                    <a:pt x="6096" y="10616"/>
                  </a:cubicBezTo>
                  <a:cubicBezTo>
                    <a:pt x="6111" y="10615"/>
                    <a:pt x="6125" y="10614"/>
                    <a:pt x="6140" y="10614"/>
                  </a:cubicBezTo>
                  <a:cubicBezTo>
                    <a:pt x="6501" y="10614"/>
                    <a:pt x="6911" y="10991"/>
                    <a:pt x="7257" y="10991"/>
                  </a:cubicBezTo>
                  <a:cubicBezTo>
                    <a:pt x="7309" y="10991"/>
                    <a:pt x="7359" y="10983"/>
                    <a:pt x="7407" y="10963"/>
                  </a:cubicBezTo>
                  <a:cubicBezTo>
                    <a:pt x="7793" y="10848"/>
                    <a:pt x="7870" y="10115"/>
                    <a:pt x="8218" y="9922"/>
                  </a:cubicBezTo>
                  <a:cubicBezTo>
                    <a:pt x="8351" y="9833"/>
                    <a:pt x="8535" y="9818"/>
                    <a:pt x="8729" y="9818"/>
                  </a:cubicBezTo>
                  <a:cubicBezTo>
                    <a:pt x="8828" y="9818"/>
                    <a:pt x="8930" y="9822"/>
                    <a:pt x="9028" y="9822"/>
                  </a:cubicBezTo>
                  <a:cubicBezTo>
                    <a:pt x="9240" y="9822"/>
                    <a:pt x="9438" y="9804"/>
                    <a:pt x="9568" y="9690"/>
                  </a:cubicBezTo>
                  <a:cubicBezTo>
                    <a:pt x="9838" y="9420"/>
                    <a:pt x="9606" y="8687"/>
                    <a:pt x="9838" y="8379"/>
                  </a:cubicBezTo>
                  <a:cubicBezTo>
                    <a:pt x="10069" y="8032"/>
                    <a:pt x="10802" y="7954"/>
                    <a:pt x="10957" y="7607"/>
                  </a:cubicBezTo>
                  <a:cubicBezTo>
                    <a:pt x="11111" y="7222"/>
                    <a:pt x="10571" y="6681"/>
                    <a:pt x="10648" y="6257"/>
                  </a:cubicBezTo>
                  <a:cubicBezTo>
                    <a:pt x="10687" y="5871"/>
                    <a:pt x="11342" y="5486"/>
                    <a:pt x="11304" y="5100"/>
                  </a:cubicBezTo>
                  <a:cubicBezTo>
                    <a:pt x="11265" y="4675"/>
                    <a:pt x="10532" y="4444"/>
                    <a:pt x="10416" y="4058"/>
                  </a:cubicBezTo>
                  <a:cubicBezTo>
                    <a:pt x="10301" y="3672"/>
                    <a:pt x="10725" y="3055"/>
                    <a:pt x="10532" y="2708"/>
                  </a:cubicBezTo>
                  <a:cubicBezTo>
                    <a:pt x="10301" y="2361"/>
                    <a:pt x="9568" y="2438"/>
                    <a:pt x="9298" y="2129"/>
                  </a:cubicBezTo>
                  <a:cubicBezTo>
                    <a:pt x="9028" y="1859"/>
                    <a:pt x="9105" y="1088"/>
                    <a:pt x="8758" y="895"/>
                  </a:cubicBezTo>
                  <a:cubicBezTo>
                    <a:pt x="8683" y="839"/>
                    <a:pt x="8587" y="819"/>
                    <a:pt x="8480" y="819"/>
                  </a:cubicBezTo>
                  <a:cubicBezTo>
                    <a:pt x="8224" y="819"/>
                    <a:pt x="7901" y="932"/>
                    <a:pt x="7633" y="932"/>
                  </a:cubicBezTo>
                  <a:cubicBezTo>
                    <a:pt x="7552" y="932"/>
                    <a:pt x="7475" y="922"/>
                    <a:pt x="7407" y="895"/>
                  </a:cubicBezTo>
                  <a:cubicBezTo>
                    <a:pt x="7060" y="741"/>
                    <a:pt x="6790" y="46"/>
                    <a:pt x="6404" y="8"/>
                  </a:cubicBezTo>
                  <a:cubicBezTo>
                    <a:pt x="6382" y="3"/>
                    <a:pt x="6359" y="1"/>
                    <a:pt x="63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75"/>
            <p:cNvSpPr/>
            <p:nvPr/>
          </p:nvSpPr>
          <p:spPr>
            <a:xfrm>
              <a:off x="7776449" y="3096948"/>
              <a:ext cx="159068" cy="157718"/>
            </a:xfrm>
            <a:custGeom>
              <a:rect b="b" l="l" r="r" t="t"/>
              <a:pathLst>
                <a:path extrusionOk="0" h="8415" w="8487">
                  <a:moveTo>
                    <a:pt x="4751" y="0"/>
                  </a:moveTo>
                  <a:cubicBezTo>
                    <a:pt x="4486" y="0"/>
                    <a:pt x="4156" y="428"/>
                    <a:pt x="3896" y="465"/>
                  </a:cubicBezTo>
                  <a:cubicBezTo>
                    <a:pt x="3883" y="467"/>
                    <a:pt x="3869" y="468"/>
                    <a:pt x="3855" y="468"/>
                  </a:cubicBezTo>
                  <a:cubicBezTo>
                    <a:pt x="3581" y="468"/>
                    <a:pt x="3253" y="147"/>
                    <a:pt x="3002" y="147"/>
                  </a:cubicBezTo>
                  <a:cubicBezTo>
                    <a:pt x="2978" y="147"/>
                    <a:pt x="2954" y="150"/>
                    <a:pt x="2932" y="157"/>
                  </a:cubicBezTo>
                  <a:cubicBezTo>
                    <a:pt x="2623" y="272"/>
                    <a:pt x="2546" y="813"/>
                    <a:pt x="2315" y="967"/>
                  </a:cubicBezTo>
                  <a:cubicBezTo>
                    <a:pt x="2207" y="1029"/>
                    <a:pt x="2055" y="1035"/>
                    <a:pt x="1901" y="1035"/>
                  </a:cubicBezTo>
                  <a:cubicBezTo>
                    <a:pt x="1862" y="1035"/>
                    <a:pt x="1823" y="1034"/>
                    <a:pt x="1784" y="1034"/>
                  </a:cubicBezTo>
                  <a:cubicBezTo>
                    <a:pt x="1591" y="1034"/>
                    <a:pt x="1408" y="1044"/>
                    <a:pt x="1312" y="1160"/>
                  </a:cubicBezTo>
                  <a:cubicBezTo>
                    <a:pt x="1080" y="1353"/>
                    <a:pt x="1273" y="1893"/>
                    <a:pt x="1080" y="2124"/>
                  </a:cubicBezTo>
                  <a:cubicBezTo>
                    <a:pt x="926" y="2394"/>
                    <a:pt x="386" y="2433"/>
                    <a:pt x="270" y="2703"/>
                  </a:cubicBezTo>
                  <a:cubicBezTo>
                    <a:pt x="154" y="3011"/>
                    <a:pt x="540" y="3397"/>
                    <a:pt x="502" y="3706"/>
                  </a:cubicBezTo>
                  <a:cubicBezTo>
                    <a:pt x="463" y="4014"/>
                    <a:pt x="0" y="4284"/>
                    <a:pt x="0" y="4593"/>
                  </a:cubicBezTo>
                  <a:cubicBezTo>
                    <a:pt x="39" y="4902"/>
                    <a:pt x="540" y="5095"/>
                    <a:pt x="656" y="5365"/>
                  </a:cubicBezTo>
                  <a:cubicBezTo>
                    <a:pt x="733" y="5635"/>
                    <a:pt x="424" y="6136"/>
                    <a:pt x="579" y="6368"/>
                  </a:cubicBezTo>
                  <a:cubicBezTo>
                    <a:pt x="733" y="6638"/>
                    <a:pt x="1312" y="6599"/>
                    <a:pt x="1505" y="6792"/>
                  </a:cubicBezTo>
                  <a:cubicBezTo>
                    <a:pt x="1697" y="7023"/>
                    <a:pt x="1659" y="7563"/>
                    <a:pt x="1890" y="7756"/>
                  </a:cubicBezTo>
                  <a:cubicBezTo>
                    <a:pt x="1939" y="7788"/>
                    <a:pt x="1998" y="7801"/>
                    <a:pt x="2066" y="7801"/>
                  </a:cubicBezTo>
                  <a:cubicBezTo>
                    <a:pt x="2268" y="7801"/>
                    <a:pt x="2535" y="7691"/>
                    <a:pt x="2743" y="7691"/>
                  </a:cubicBezTo>
                  <a:cubicBezTo>
                    <a:pt x="2798" y="7691"/>
                    <a:pt x="2849" y="7699"/>
                    <a:pt x="2893" y="7718"/>
                  </a:cubicBezTo>
                  <a:cubicBezTo>
                    <a:pt x="3202" y="7834"/>
                    <a:pt x="3356" y="8374"/>
                    <a:pt x="3665" y="8412"/>
                  </a:cubicBezTo>
                  <a:cubicBezTo>
                    <a:pt x="3677" y="8414"/>
                    <a:pt x="3690" y="8414"/>
                    <a:pt x="3702" y="8414"/>
                  </a:cubicBezTo>
                  <a:cubicBezTo>
                    <a:pt x="3998" y="8414"/>
                    <a:pt x="4293" y="7986"/>
                    <a:pt x="4552" y="7949"/>
                  </a:cubicBezTo>
                  <a:cubicBezTo>
                    <a:pt x="4833" y="7949"/>
                    <a:pt x="5177" y="8268"/>
                    <a:pt x="5469" y="8268"/>
                  </a:cubicBezTo>
                  <a:cubicBezTo>
                    <a:pt x="5498" y="8268"/>
                    <a:pt x="5527" y="8265"/>
                    <a:pt x="5555" y="8258"/>
                  </a:cubicBezTo>
                  <a:cubicBezTo>
                    <a:pt x="5825" y="8142"/>
                    <a:pt x="5902" y="7602"/>
                    <a:pt x="6172" y="7448"/>
                  </a:cubicBezTo>
                  <a:cubicBezTo>
                    <a:pt x="6255" y="7393"/>
                    <a:pt x="6376" y="7382"/>
                    <a:pt x="6509" y="7382"/>
                  </a:cubicBezTo>
                  <a:cubicBezTo>
                    <a:pt x="6597" y="7382"/>
                    <a:pt x="6690" y="7387"/>
                    <a:pt x="6779" y="7387"/>
                  </a:cubicBezTo>
                  <a:cubicBezTo>
                    <a:pt x="6935" y="7387"/>
                    <a:pt x="7081" y="7372"/>
                    <a:pt x="7175" y="7293"/>
                  </a:cubicBezTo>
                  <a:cubicBezTo>
                    <a:pt x="7368" y="7062"/>
                    <a:pt x="7214" y="6522"/>
                    <a:pt x="7368" y="6290"/>
                  </a:cubicBezTo>
                  <a:cubicBezTo>
                    <a:pt x="7523" y="6020"/>
                    <a:pt x="8101" y="5982"/>
                    <a:pt x="8217" y="5712"/>
                  </a:cubicBezTo>
                  <a:cubicBezTo>
                    <a:pt x="8294" y="5403"/>
                    <a:pt x="7908" y="5017"/>
                    <a:pt x="7947" y="4709"/>
                  </a:cubicBezTo>
                  <a:cubicBezTo>
                    <a:pt x="7985" y="4400"/>
                    <a:pt x="8487" y="4130"/>
                    <a:pt x="8448" y="3822"/>
                  </a:cubicBezTo>
                  <a:cubicBezTo>
                    <a:pt x="8448" y="3513"/>
                    <a:pt x="7908" y="3320"/>
                    <a:pt x="7793" y="3050"/>
                  </a:cubicBezTo>
                  <a:cubicBezTo>
                    <a:pt x="7715" y="2780"/>
                    <a:pt x="8024" y="2278"/>
                    <a:pt x="7870" y="2047"/>
                  </a:cubicBezTo>
                  <a:cubicBezTo>
                    <a:pt x="7715" y="1777"/>
                    <a:pt x="7175" y="1816"/>
                    <a:pt x="6944" y="1623"/>
                  </a:cubicBezTo>
                  <a:cubicBezTo>
                    <a:pt x="6751" y="1391"/>
                    <a:pt x="6828" y="851"/>
                    <a:pt x="6558" y="658"/>
                  </a:cubicBezTo>
                  <a:cubicBezTo>
                    <a:pt x="6510" y="626"/>
                    <a:pt x="6450" y="614"/>
                    <a:pt x="6383" y="614"/>
                  </a:cubicBezTo>
                  <a:cubicBezTo>
                    <a:pt x="6181" y="614"/>
                    <a:pt x="5914" y="723"/>
                    <a:pt x="5705" y="723"/>
                  </a:cubicBezTo>
                  <a:cubicBezTo>
                    <a:pt x="5650" y="723"/>
                    <a:pt x="5600" y="716"/>
                    <a:pt x="5555" y="697"/>
                  </a:cubicBezTo>
                  <a:cubicBezTo>
                    <a:pt x="5247" y="581"/>
                    <a:pt x="5092" y="41"/>
                    <a:pt x="4784" y="2"/>
                  </a:cubicBezTo>
                  <a:cubicBezTo>
                    <a:pt x="4773" y="1"/>
                    <a:pt x="4762" y="0"/>
                    <a:pt x="4751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75"/>
            <p:cNvSpPr/>
            <p:nvPr/>
          </p:nvSpPr>
          <p:spPr>
            <a:xfrm>
              <a:off x="7430106" y="3292208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94" y="0"/>
                  </a:moveTo>
                  <a:lnTo>
                    <a:pt x="1" y="463"/>
                  </a:lnTo>
                  <a:lnTo>
                    <a:pt x="36263" y="14081"/>
                  </a:lnTo>
                  <a:lnTo>
                    <a:pt x="36417" y="13656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75"/>
            <p:cNvSpPr/>
            <p:nvPr/>
          </p:nvSpPr>
          <p:spPr>
            <a:xfrm>
              <a:off x="7398300" y="3376793"/>
              <a:ext cx="682546" cy="264644"/>
            </a:xfrm>
            <a:custGeom>
              <a:rect b="b" l="l" r="r" t="t"/>
              <a:pathLst>
                <a:path extrusionOk="0" h="14120" w="36417">
                  <a:moveTo>
                    <a:pt x="155" y="1"/>
                  </a:moveTo>
                  <a:lnTo>
                    <a:pt x="0" y="464"/>
                  </a:lnTo>
                  <a:lnTo>
                    <a:pt x="36263" y="14120"/>
                  </a:lnTo>
                  <a:lnTo>
                    <a:pt x="36417" y="13657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75"/>
            <p:cNvSpPr/>
            <p:nvPr/>
          </p:nvSpPr>
          <p:spPr>
            <a:xfrm>
              <a:off x="7366475" y="3462109"/>
              <a:ext cx="682564" cy="263932"/>
            </a:xfrm>
            <a:custGeom>
              <a:rect b="b" l="l" r="r" t="t"/>
              <a:pathLst>
                <a:path extrusionOk="0" h="14082" w="36418">
                  <a:moveTo>
                    <a:pt x="155" y="1"/>
                  </a:moveTo>
                  <a:lnTo>
                    <a:pt x="1" y="464"/>
                  </a:lnTo>
                  <a:lnTo>
                    <a:pt x="36263" y="14081"/>
                  </a:lnTo>
                  <a:lnTo>
                    <a:pt x="36418" y="13618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75"/>
            <p:cNvSpPr/>
            <p:nvPr/>
          </p:nvSpPr>
          <p:spPr>
            <a:xfrm>
              <a:off x="7334669" y="3546712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55" y="0"/>
                  </a:moveTo>
                  <a:lnTo>
                    <a:pt x="1" y="463"/>
                  </a:lnTo>
                  <a:lnTo>
                    <a:pt x="36224" y="14081"/>
                  </a:lnTo>
                  <a:lnTo>
                    <a:pt x="36417" y="13656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75"/>
            <p:cNvSpPr/>
            <p:nvPr/>
          </p:nvSpPr>
          <p:spPr>
            <a:xfrm>
              <a:off x="7302863" y="3631297"/>
              <a:ext cx="682546" cy="264644"/>
            </a:xfrm>
            <a:custGeom>
              <a:rect b="b" l="l" r="r" t="t"/>
              <a:pathLst>
                <a:path extrusionOk="0" h="14120" w="36417">
                  <a:moveTo>
                    <a:pt x="154" y="1"/>
                  </a:moveTo>
                  <a:lnTo>
                    <a:pt x="0" y="464"/>
                  </a:lnTo>
                  <a:lnTo>
                    <a:pt x="36224" y="14120"/>
                  </a:lnTo>
                  <a:lnTo>
                    <a:pt x="36417" y="1365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75"/>
            <p:cNvSpPr/>
            <p:nvPr/>
          </p:nvSpPr>
          <p:spPr>
            <a:xfrm>
              <a:off x="7270326" y="3716613"/>
              <a:ext cx="683277" cy="263932"/>
            </a:xfrm>
            <a:custGeom>
              <a:rect b="b" l="l" r="r" t="t"/>
              <a:pathLst>
                <a:path extrusionOk="0" h="14082" w="36456">
                  <a:moveTo>
                    <a:pt x="193" y="1"/>
                  </a:moveTo>
                  <a:lnTo>
                    <a:pt x="0" y="425"/>
                  </a:lnTo>
                  <a:lnTo>
                    <a:pt x="36263" y="14081"/>
                  </a:lnTo>
                  <a:lnTo>
                    <a:pt x="36455" y="13619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75"/>
            <p:cNvSpPr/>
            <p:nvPr/>
          </p:nvSpPr>
          <p:spPr>
            <a:xfrm>
              <a:off x="7238501" y="3801217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94" y="0"/>
                  </a:moveTo>
                  <a:lnTo>
                    <a:pt x="1" y="463"/>
                  </a:lnTo>
                  <a:lnTo>
                    <a:pt x="36263" y="14081"/>
                  </a:lnTo>
                  <a:lnTo>
                    <a:pt x="36417" y="1365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75"/>
            <p:cNvSpPr/>
            <p:nvPr/>
          </p:nvSpPr>
          <p:spPr>
            <a:xfrm>
              <a:off x="7206695" y="3886532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55" y="0"/>
                  </a:moveTo>
                  <a:lnTo>
                    <a:pt x="0" y="425"/>
                  </a:lnTo>
                  <a:lnTo>
                    <a:pt x="36263" y="14081"/>
                  </a:lnTo>
                  <a:lnTo>
                    <a:pt x="36417" y="13618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75"/>
            <p:cNvSpPr/>
            <p:nvPr/>
          </p:nvSpPr>
          <p:spPr>
            <a:xfrm>
              <a:off x="4553189" y="2890200"/>
              <a:ext cx="1337615" cy="1554259"/>
            </a:xfrm>
            <a:custGeom>
              <a:rect b="b" l="l" r="r" t="t"/>
              <a:pathLst>
                <a:path extrusionOk="0" h="82927" w="71368">
                  <a:moveTo>
                    <a:pt x="49224" y="0"/>
                  </a:moveTo>
                  <a:lnTo>
                    <a:pt x="5131" y="14274"/>
                  </a:lnTo>
                  <a:cubicBezTo>
                    <a:pt x="1813" y="15354"/>
                    <a:pt x="0" y="18903"/>
                    <a:pt x="1080" y="22221"/>
                  </a:cubicBezTo>
                  <a:lnTo>
                    <a:pt x="19327" y="78582"/>
                  </a:lnTo>
                  <a:cubicBezTo>
                    <a:pt x="20170" y="81233"/>
                    <a:pt x="22677" y="82926"/>
                    <a:pt x="25339" y="82926"/>
                  </a:cubicBezTo>
                  <a:cubicBezTo>
                    <a:pt x="25969" y="82926"/>
                    <a:pt x="26608" y="82832"/>
                    <a:pt x="27235" y="82632"/>
                  </a:cubicBezTo>
                  <a:lnTo>
                    <a:pt x="71367" y="68320"/>
                  </a:lnTo>
                  <a:lnTo>
                    <a:pt x="492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75"/>
            <p:cNvSpPr/>
            <p:nvPr/>
          </p:nvSpPr>
          <p:spPr>
            <a:xfrm>
              <a:off x="4785989" y="3069509"/>
              <a:ext cx="964545" cy="1191573"/>
            </a:xfrm>
            <a:custGeom>
              <a:rect b="b" l="l" r="r" t="t"/>
              <a:pathLst>
                <a:path extrusionOk="0" h="63576" w="51463">
                  <a:moveTo>
                    <a:pt x="32714" y="0"/>
                  </a:moveTo>
                  <a:lnTo>
                    <a:pt x="1390" y="10146"/>
                  </a:lnTo>
                  <a:cubicBezTo>
                    <a:pt x="1428" y="10185"/>
                    <a:pt x="1467" y="10223"/>
                    <a:pt x="1467" y="10301"/>
                  </a:cubicBezTo>
                  <a:cubicBezTo>
                    <a:pt x="1853" y="11496"/>
                    <a:pt x="1197" y="12808"/>
                    <a:pt x="1" y="13194"/>
                  </a:cubicBezTo>
                  <a:lnTo>
                    <a:pt x="15817" y="62071"/>
                  </a:lnTo>
                  <a:cubicBezTo>
                    <a:pt x="16049" y="61996"/>
                    <a:pt x="16285" y="61960"/>
                    <a:pt x="16517" y="61960"/>
                  </a:cubicBezTo>
                  <a:cubicBezTo>
                    <a:pt x="17486" y="61960"/>
                    <a:pt x="18400" y="62580"/>
                    <a:pt x="18711" y="63575"/>
                  </a:cubicBezTo>
                  <a:lnTo>
                    <a:pt x="49997" y="53430"/>
                  </a:lnTo>
                  <a:cubicBezTo>
                    <a:pt x="49611" y="52234"/>
                    <a:pt x="50267" y="50922"/>
                    <a:pt x="51463" y="50536"/>
                  </a:cubicBezTo>
                  <a:lnTo>
                    <a:pt x="35646" y="1659"/>
                  </a:lnTo>
                  <a:cubicBezTo>
                    <a:pt x="35415" y="1734"/>
                    <a:pt x="35179" y="1770"/>
                    <a:pt x="34946" y="1770"/>
                  </a:cubicBezTo>
                  <a:cubicBezTo>
                    <a:pt x="33977" y="1770"/>
                    <a:pt x="33064" y="1150"/>
                    <a:pt x="32753" y="155"/>
                  </a:cubicBezTo>
                  <a:cubicBezTo>
                    <a:pt x="32714" y="116"/>
                    <a:pt x="32714" y="78"/>
                    <a:pt x="327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75"/>
            <p:cNvSpPr/>
            <p:nvPr/>
          </p:nvSpPr>
          <p:spPr>
            <a:xfrm>
              <a:off x="4913251" y="3234368"/>
              <a:ext cx="550973" cy="380323"/>
            </a:xfrm>
            <a:custGeom>
              <a:rect b="b" l="l" r="r" t="t"/>
              <a:pathLst>
                <a:path extrusionOk="0" h="20292" w="29397">
                  <a:moveTo>
                    <a:pt x="25500" y="0"/>
                  </a:moveTo>
                  <a:lnTo>
                    <a:pt x="0" y="8255"/>
                  </a:lnTo>
                  <a:lnTo>
                    <a:pt x="3897" y="20291"/>
                  </a:lnTo>
                  <a:lnTo>
                    <a:pt x="29396" y="12036"/>
                  </a:lnTo>
                  <a:lnTo>
                    <a:pt x="25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75"/>
            <p:cNvSpPr/>
            <p:nvPr/>
          </p:nvSpPr>
          <p:spPr>
            <a:xfrm>
              <a:off x="5002915" y="3423799"/>
              <a:ext cx="99785" cy="105577"/>
            </a:xfrm>
            <a:custGeom>
              <a:rect b="b" l="l" r="r" t="t"/>
              <a:pathLst>
                <a:path extrusionOk="0" h="5633" w="5324">
                  <a:moveTo>
                    <a:pt x="1505" y="0"/>
                  </a:moveTo>
                  <a:lnTo>
                    <a:pt x="0" y="463"/>
                  </a:lnTo>
                  <a:lnTo>
                    <a:pt x="1659" y="5632"/>
                  </a:lnTo>
                  <a:lnTo>
                    <a:pt x="5324" y="4437"/>
                  </a:lnTo>
                  <a:lnTo>
                    <a:pt x="4938" y="3163"/>
                  </a:lnTo>
                  <a:lnTo>
                    <a:pt x="2778" y="3858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75"/>
            <p:cNvSpPr/>
            <p:nvPr/>
          </p:nvSpPr>
          <p:spPr>
            <a:xfrm>
              <a:off x="5110628" y="3384758"/>
              <a:ext cx="110656" cy="119315"/>
            </a:xfrm>
            <a:custGeom>
              <a:rect b="b" l="l" r="r" t="t"/>
              <a:pathLst>
                <a:path extrusionOk="0" h="6366" w="5904">
                  <a:moveTo>
                    <a:pt x="1776" y="1813"/>
                  </a:moveTo>
                  <a:lnTo>
                    <a:pt x="2933" y="3279"/>
                  </a:lnTo>
                  <a:lnTo>
                    <a:pt x="1698" y="3703"/>
                  </a:lnTo>
                  <a:lnTo>
                    <a:pt x="1698" y="3703"/>
                  </a:lnTo>
                  <a:lnTo>
                    <a:pt x="1776" y="1813"/>
                  </a:lnTo>
                  <a:close/>
                  <a:moveTo>
                    <a:pt x="2123" y="0"/>
                  </a:moveTo>
                  <a:lnTo>
                    <a:pt x="541" y="502"/>
                  </a:lnTo>
                  <a:lnTo>
                    <a:pt x="1" y="6365"/>
                  </a:lnTo>
                  <a:lnTo>
                    <a:pt x="1583" y="5864"/>
                  </a:lnTo>
                  <a:lnTo>
                    <a:pt x="1621" y="4938"/>
                  </a:lnTo>
                  <a:lnTo>
                    <a:pt x="3704" y="4282"/>
                  </a:lnTo>
                  <a:lnTo>
                    <a:pt x="4283" y="4976"/>
                  </a:lnTo>
                  <a:lnTo>
                    <a:pt x="5903" y="4475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75"/>
            <p:cNvSpPr/>
            <p:nvPr/>
          </p:nvSpPr>
          <p:spPr>
            <a:xfrm>
              <a:off x="5185823" y="3322571"/>
              <a:ext cx="156200" cy="136670"/>
            </a:xfrm>
            <a:custGeom>
              <a:rect b="b" l="l" r="r" t="t"/>
              <a:pathLst>
                <a:path extrusionOk="0" h="7292" w="8334">
                  <a:moveTo>
                    <a:pt x="8334" y="0"/>
                  </a:moveTo>
                  <a:lnTo>
                    <a:pt x="6791" y="502"/>
                  </a:lnTo>
                  <a:lnTo>
                    <a:pt x="7022" y="4360"/>
                  </a:lnTo>
                  <a:lnTo>
                    <a:pt x="4939" y="1119"/>
                  </a:lnTo>
                  <a:lnTo>
                    <a:pt x="3473" y="1582"/>
                  </a:lnTo>
                  <a:lnTo>
                    <a:pt x="3704" y="5478"/>
                  </a:lnTo>
                  <a:lnTo>
                    <a:pt x="1621" y="2199"/>
                  </a:lnTo>
                  <a:lnTo>
                    <a:pt x="1" y="2701"/>
                  </a:lnTo>
                  <a:lnTo>
                    <a:pt x="3396" y="7291"/>
                  </a:lnTo>
                  <a:lnTo>
                    <a:pt x="4939" y="6790"/>
                  </a:lnTo>
                  <a:lnTo>
                    <a:pt x="4785" y="3202"/>
                  </a:lnTo>
                  <a:lnTo>
                    <a:pt x="4785" y="3202"/>
                  </a:lnTo>
                  <a:lnTo>
                    <a:pt x="6713" y="6211"/>
                  </a:lnTo>
                  <a:lnTo>
                    <a:pt x="8256" y="5710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75"/>
            <p:cNvSpPr/>
            <p:nvPr/>
          </p:nvSpPr>
          <p:spPr>
            <a:xfrm>
              <a:off x="4553189" y="3151939"/>
              <a:ext cx="528539" cy="1292520"/>
            </a:xfrm>
            <a:custGeom>
              <a:rect b="b" l="l" r="r" t="t"/>
              <a:pathLst>
                <a:path extrusionOk="0" h="68962" w="28200">
                  <a:moveTo>
                    <a:pt x="6057" y="0"/>
                  </a:moveTo>
                  <a:lnTo>
                    <a:pt x="5131" y="309"/>
                  </a:lnTo>
                  <a:cubicBezTo>
                    <a:pt x="1813" y="1389"/>
                    <a:pt x="0" y="4938"/>
                    <a:pt x="1080" y="8256"/>
                  </a:cubicBezTo>
                  <a:lnTo>
                    <a:pt x="19327" y="64617"/>
                  </a:lnTo>
                  <a:cubicBezTo>
                    <a:pt x="20170" y="67268"/>
                    <a:pt x="22677" y="68961"/>
                    <a:pt x="25339" y="68961"/>
                  </a:cubicBezTo>
                  <a:cubicBezTo>
                    <a:pt x="25969" y="68961"/>
                    <a:pt x="26608" y="68867"/>
                    <a:pt x="27235" y="68667"/>
                  </a:cubicBezTo>
                  <a:lnTo>
                    <a:pt x="28200" y="68359"/>
                  </a:lnTo>
                  <a:lnTo>
                    <a:pt x="60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75"/>
            <p:cNvSpPr/>
            <p:nvPr/>
          </p:nvSpPr>
          <p:spPr>
            <a:xfrm>
              <a:off x="7332495" y="3598760"/>
              <a:ext cx="382516" cy="663766"/>
            </a:xfrm>
            <a:custGeom>
              <a:rect b="b" l="l" r="r" t="t"/>
              <a:pathLst>
                <a:path extrusionOk="0" h="35415" w="20409">
                  <a:moveTo>
                    <a:pt x="20292" y="1"/>
                  </a:moveTo>
                  <a:cubicBezTo>
                    <a:pt x="19366" y="464"/>
                    <a:pt x="18556" y="965"/>
                    <a:pt x="17746" y="1505"/>
                  </a:cubicBezTo>
                  <a:cubicBezTo>
                    <a:pt x="16975" y="2007"/>
                    <a:pt x="16203" y="2585"/>
                    <a:pt x="15509" y="3126"/>
                  </a:cubicBezTo>
                  <a:cubicBezTo>
                    <a:pt x="14081" y="4283"/>
                    <a:pt x="12808" y="5517"/>
                    <a:pt x="11612" y="6790"/>
                  </a:cubicBezTo>
                  <a:cubicBezTo>
                    <a:pt x="9259" y="9336"/>
                    <a:pt x="7253" y="12114"/>
                    <a:pt x="5594" y="15084"/>
                  </a:cubicBezTo>
                  <a:cubicBezTo>
                    <a:pt x="3897" y="18016"/>
                    <a:pt x="2508" y="21141"/>
                    <a:pt x="1544" y="24497"/>
                  </a:cubicBezTo>
                  <a:cubicBezTo>
                    <a:pt x="1042" y="26156"/>
                    <a:pt x="618" y="27892"/>
                    <a:pt x="348" y="29705"/>
                  </a:cubicBezTo>
                  <a:cubicBezTo>
                    <a:pt x="232" y="30592"/>
                    <a:pt x="117" y="31518"/>
                    <a:pt x="78" y="32444"/>
                  </a:cubicBezTo>
                  <a:cubicBezTo>
                    <a:pt x="39" y="33408"/>
                    <a:pt x="1" y="34373"/>
                    <a:pt x="78" y="35414"/>
                  </a:cubicBezTo>
                  <a:cubicBezTo>
                    <a:pt x="1042" y="34952"/>
                    <a:pt x="1853" y="34450"/>
                    <a:pt x="2624" y="33949"/>
                  </a:cubicBezTo>
                  <a:cubicBezTo>
                    <a:pt x="3434" y="33408"/>
                    <a:pt x="4167" y="32868"/>
                    <a:pt x="4862" y="32290"/>
                  </a:cubicBezTo>
                  <a:cubicBezTo>
                    <a:pt x="6289" y="31132"/>
                    <a:pt x="7600" y="29898"/>
                    <a:pt x="8758" y="28625"/>
                  </a:cubicBezTo>
                  <a:cubicBezTo>
                    <a:pt x="11150" y="26079"/>
                    <a:pt x="13117" y="23301"/>
                    <a:pt x="14814" y="20331"/>
                  </a:cubicBezTo>
                  <a:cubicBezTo>
                    <a:pt x="16512" y="17399"/>
                    <a:pt x="17901" y="14274"/>
                    <a:pt x="18904" y="10957"/>
                  </a:cubicBezTo>
                  <a:cubicBezTo>
                    <a:pt x="19405" y="9259"/>
                    <a:pt x="19791" y="7523"/>
                    <a:pt x="20061" y="5749"/>
                  </a:cubicBezTo>
                  <a:cubicBezTo>
                    <a:pt x="20177" y="4823"/>
                    <a:pt x="20292" y="3897"/>
                    <a:pt x="20331" y="2971"/>
                  </a:cubicBezTo>
                  <a:cubicBezTo>
                    <a:pt x="20369" y="2007"/>
                    <a:pt x="20408" y="1042"/>
                    <a:pt x="20292" y="1"/>
                  </a:cubicBezTo>
                  <a:close/>
                </a:path>
              </a:pathLst>
            </a:custGeom>
            <a:solidFill>
              <a:srgbClr val="0656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75"/>
            <p:cNvSpPr/>
            <p:nvPr/>
          </p:nvSpPr>
          <p:spPr>
            <a:xfrm>
              <a:off x="7357816" y="3643592"/>
              <a:ext cx="329718" cy="577719"/>
            </a:xfrm>
            <a:custGeom>
              <a:rect b="b" l="l" r="r" t="t"/>
              <a:pathLst>
                <a:path extrusionOk="0" h="30824" w="17592">
                  <a:moveTo>
                    <a:pt x="17591" y="1"/>
                  </a:moveTo>
                  <a:cubicBezTo>
                    <a:pt x="15855" y="2431"/>
                    <a:pt x="14273" y="4938"/>
                    <a:pt x="12692" y="7446"/>
                  </a:cubicBezTo>
                  <a:cubicBezTo>
                    <a:pt x="11920" y="8719"/>
                    <a:pt x="11187" y="9992"/>
                    <a:pt x="10416" y="11226"/>
                  </a:cubicBezTo>
                  <a:lnTo>
                    <a:pt x="8178" y="15084"/>
                  </a:lnTo>
                  <a:lnTo>
                    <a:pt x="6018" y="18942"/>
                  </a:lnTo>
                  <a:cubicBezTo>
                    <a:pt x="5285" y="20253"/>
                    <a:pt x="4591" y="21527"/>
                    <a:pt x="3896" y="22877"/>
                  </a:cubicBezTo>
                  <a:cubicBezTo>
                    <a:pt x="2508" y="25461"/>
                    <a:pt x="1196" y="28123"/>
                    <a:pt x="0" y="30824"/>
                  </a:cubicBezTo>
                  <a:cubicBezTo>
                    <a:pt x="1697" y="28432"/>
                    <a:pt x="3318" y="25924"/>
                    <a:pt x="4861" y="23417"/>
                  </a:cubicBezTo>
                  <a:cubicBezTo>
                    <a:pt x="5671" y="22144"/>
                    <a:pt x="6404" y="20871"/>
                    <a:pt x="7175" y="19598"/>
                  </a:cubicBezTo>
                  <a:lnTo>
                    <a:pt x="9413" y="15779"/>
                  </a:lnTo>
                  <a:lnTo>
                    <a:pt x="11573" y="11921"/>
                  </a:lnTo>
                  <a:cubicBezTo>
                    <a:pt x="12267" y="10609"/>
                    <a:pt x="13000" y="9298"/>
                    <a:pt x="13656" y="7986"/>
                  </a:cubicBezTo>
                  <a:cubicBezTo>
                    <a:pt x="15045" y="5363"/>
                    <a:pt x="16395" y="2740"/>
                    <a:pt x="17591" y="1"/>
                  </a:cubicBezTo>
                  <a:close/>
                </a:path>
              </a:pathLst>
            </a:custGeom>
            <a:solidFill>
              <a:srgbClr val="1A72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75"/>
            <p:cNvSpPr/>
            <p:nvPr/>
          </p:nvSpPr>
          <p:spPr>
            <a:xfrm>
              <a:off x="7263823" y="3898828"/>
              <a:ext cx="632653" cy="428903"/>
            </a:xfrm>
            <a:custGeom>
              <a:rect b="b" l="l" r="r" t="t"/>
              <a:pathLst>
                <a:path extrusionOk="0" h="22884" w="33755">
                  <a:moveTo>
                    <a:pt x="33755" y="0"/>
                  </a:moveTo>
                  <a:cubicBezTo>
                    <a:pt x="32713" y="0"/>
                    <a:pt x="31749" y="77"/>
                    <a:pt x="30784" y="232"/>
                  </a:cubicBezTo>
                  <a:cubicBezTo>
                    <a:pt x="29859" y="347"/>
                    <a:pt x="28933" y="502"/>
                    <a:pt x="28045" y="695"/>
                  </a:cubicBezTo>
                  <a:cubicBezTo>
                    <a:pt x="26271" y="1119"/>
                    <a:pt x="24574" y="1620"/>
                    <a:pt x="22953" y="2276"/>
                  </a:cubicBezTo>
                  <a:cubicBezTo>
                    <a:pt x="19713" y="3511"/>
                    <a:pt x="16704" y="5131"/>
                    <a:pt x="13888" y="7060"/>
                  </a:cubicBezTo>
                  <a:cubicBezTo>
                    <a:pt x="11072" y="8950"/>
                    <a:pt x="8448" y="11149"/>
                    <a:pt x="6095" y="13695"/>
                  </a:cubicBezTo>
                  <a:cubicBezTo>
                    <a:pt x="4899" y="15007"/>
                    <a:pt x="3819" y="16357"/>
                    <a:pt x="2778" y="17861"/>
                  </a:cubicBezTo>
                  <a:cubicBezTo>
                    <a:pt x="2237" y="18633"/>
                    <a:pt x="1775" y="19404"/>
                    <a:pt x="1273" y="20215"/>
                  </a:cubicBezTo>
                  <a:cubicBezTo>
                    <a:pt x="810" y="21063"/>
                    <a:pt x="386" y="21912"/>
                    <a:pt x="0" y="22876"/>
                  </a:cubicBezTo>
                  <a:cubicBezTo>
                    <a:pt x="140" y="22882"/>
                    <a:pt x="278" y="22884"/>
                    <a:pt x="415" y="22884"/>
                  </a:cubicBezTo>
                  <a:cubicBezTo>
                    <a:pt x="1299" y="22884"/>
                    <a:pt x="2130" y="22784"/>
                    <a:pt x="2932" y="22683"/>
                  </a:cubicBezTo>
                  <a:cubicBezTo>
                    <a:pt x="3896" y="22568"/>
                    <a:pt x="4784" y="22375"/>
                    <a:pt x="5671" y="22182"/>
                  </a:cubicBezTo>
                  <a:cubicBezTo>
                    <a:pt x="7445" y="21758"/>
                    <a:pt x="9143" y="21256"/>
                    <a:pt x="10802" y="20639"/>
                  </a:cubicBezTo>
                  <a:cubicBezTo>
                    <a:pt x="14042" y="19366"/>
                    <a:pt x="17051" y="17746"/>
                    <a:pt x="19867" y="15855"/>
                  </a:cubicBezTo>
                  <a:cubicBezTo>
                    <a:pt x="22683" y="13965"/>
                    <a:pt x="25306" y="11766"/>
                    <a:pt x="27660" y="9182"/>
                  </a:cubicBezTo>
                  <a:cubicBezTo>
                    <a:pt x="28856" y="7909"/>
                    <a:pt x="29936" y="6520"/>
                    <a:pt x="30977" y="5054"/>
                  </a:cubicBezTo>
                  <a:cubicBezTo>
                    <a:pt x="31517" y="4282"/>
                    <a:pt x="31980" y="3472"/>
                    <a:pt x="32443" y="2662"/>
                  </a:cubicBezTo>
                  <a:cubicBezTo>
                    <a:pt x="32945" y="1852"/>
                    <a:pt x="33369" y="965"/>
                    <a:pt x="33755" y="0"/>
                  </a:cubicBezTo>
                  <a:close/>
                </a:path>
              </a:pathLst>
            </a:custGeom>
            <a:solidFill>
              <a:srgbClr val="035A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75"/>
            <p:cNvSpPr/>
            <p:nvPr/>
          </p:nvSpPr>
          <p:spPr>
            <a:xfrm>
              <a:off x="7302863" y="3927747"/>
              <a:ext cx="550955" cy="373819"/>
            </a:xfrm>
            <a:custGeom>
              <a:rect b="b" l="l" r="r" t="t"/>
              <a:pathLst>
                <a:path extrusionOk="0" h="19945" w="29396">
                  <a:moveTo>
                    <a:pt x="29396" y="0"/>
                  </a:moveTo>
                  <a:cubicBezTo>
                    <a:pt x="26773" y="1428"/>
                    <a:pt x="24226" y="2971"/>
                    <a:pt x="21719" y="4514"/>
                  </a:cubicBezTo>
                  <a:cubicBezTo>
                    <a:pt x="20485" y="5285"/>
                    <a:pt x="19250" y="6134"/>
                    <a:pt x="17977" y="6906"/>
                  </a:cubicBezTo>
                  <a:lnTo>
                    <a:pt x="14312" y="9375"/>
                  </a:lnTo>
                  <a:lnTo>
                    <a:pt x="10647" y="11921"/>
                  </a:lnTo>
                  <a:cubicBezTo>
                    <a:pt x="9452" y="12769"/>
                    <a:pt x="8217" y="13618"/>
                    <a:pt x="7021" y="14505"/>
                  </a:cubicBezTo>
                  <a:cubicBezTo>
                    <a:pt x="4629" y="16241"/>
                    <a:pt x="2276" y="18016"/>
                    <a:pt x="0" y="19945"/>
                  </a:cubicBezTo>
                  <a:cubicBezTo>
                    <a:pt x="2623" y="18517"/>
                    <a:pt x="5131" y="16974"/>
                    <a:pt x="7638" y="15393"/>
                  </a:cubicBezTo>
                  <a:cubicBezTo>
                    <a:pt x="8911" y="14621"/>
                    <a:pt x="10146" y="13811"/>
                    <a:pt x="11380" y="13001"/>
                  </a:cubicBezTo>
                  <a:lnTo>
                    <a:pt x="15084" y="10570"/>
                  </a:lnTo>
                  <a:lnTo>
                    <a:pt x="18749" y="8024"/>
                  </a:lnTo>
                  <a:cubicBezTo>
                    <a:pt x="19944" y="7176"/>
                    <a:pt x="21179" y="6327"/>
                    <a:pt x="22336" y="5440"/>
                  </a:cubicBezTo>
                  <a:cubicBezTo>
                    <a:pt x="24728" y="3704"/>
                    <a:pt x="27120" y="1929"/>
                    <a:pt x="29396" y="0"/>
                  </a:cubicBezTo>
                  <a:close/>
                </a:path>
              </a:pathLst>
            </a:custGeom>
            <a:solidFill>
              <a:srgbClr val="3A8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75"/>
            <p:cNvSpPr/>
            <p:nvPr/>
          </p:nvSpPr>
          <p:spPr>
            <a:xfrm>
              <a:off x="5495280" y="2681240"/>
              <a:ext cx="1980408" cy="1756978"/>
            </a:xfrm>
            <a:custGeom>
              <a:rect b="b" l="l" r="r" t="t"/>
              <a:pathLst>
                <a:path extrusionOk="0" h="93743" w="105664">
                  <a:moveTo>
                    <a:pt x="1" y="1"/>
                  </a:moveTo>
                  <a:lnTo>
                    <a:pt x="1" y="93743"/>
                  </a:lnTo>
                  <a:lnTo>
                    <a:pt x="105663" y="93743"/>
                  </a:lnTo>
                  <a:lnTo>
                    <a:pt x="1056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75"/>
            <p:cNvSpPr/>
            <p:nvPr/>
          </p:nvSpPr>
          <p:spPr>
            <a:xfrm>
              <a:off x="5433824" y="2619783"/>
              <a:ext cx="2104033" cy="341282"/>
            </a:xfrm>
            <a:custGeom>
              <a:rect b="b" l="l" r="r" t="t"/>
              <a:pathLst>
                <a:path extrusionOk="0" h="18209" w="112260">
                  <a:moveTo>
                    <a:pt x="1" y="1"/>
                  </a:moveTo>
                  <a:lnTo>
                    <a:pt x="1" y="18209"/>
                  </a:lnTo>
                  <a:lnTo>
                    <a:pt x="112260" y="18209"/>
                  </a:lnTo>
                  <a:lnTo>
                    <a:pt x="112260" y="1"/>
                  </a:lnTo>
                  <a:close/>
                </a:path>
              </a:pathLst>
            </a:custGeom>
            <a:solidFill>
              <a:srgbClr val="B25F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75"/>
            <p:cNvSpPr/>
            <p:nvPr/>
          </p:nvSpPr>
          <p:spPr>
            <a:xfrm>
              <a:off x="5355742" y="2582917"/>
              <a:ext cx="2260196" cy="112080"/>
            </a:xfrm>
            <a:custGeom>
              <a:rect b="b" l="l" r="r" t="t"/>
              <a:pathLst>
                <a:path extrusionOk="0" h="5980" w="120592">
                  <a:moveTo>
                    <a:pt x="1" y="0"/>
                  </a:moveTo>
                  <a:lnTo>
                    <a:pt x="1" y="5980"/>
                  </a:lnTo>
                  <a:lnTo>
                    <a:pt x="120592" y="5980"/>
                  </a:lnTo>
                  <a:lnTo>
                    <a:pt x="1205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75"/>
            <p:cNvSpPr/>
            <p:nvPr/>
          </p:nvSpPr>
          <p:spPr>
            <a:xfrm>
              <a:off x="5495280" y="2961047"/>
              <a:ext cx="368777" cy="1477171"/>
            </a:xfrm>
            <a:custGeom>
              <a:rect b="b" l="l" r="r" t="t"/>
              <a:pathLst>
                <a:path extrusionOk="0" h="78814" w="19676">
                  <a:moveTo>
                    <a:pt x="1" y="1"/>
                  </a:moveTo>
                  <a:lnTo>
                    <a:pt x="1" y="78814"/>
                  </a:lnTo>
                  <a:lnTo>
                    <a:pt x="19675" y="78814"/>
                  </a:lnTo>
                  <a:lnTo>
                    <a:pt x="196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75"/>
            <p:cNvSpPr/>
            <p:nvPr/>
          </p:nvSpPr>
          <p:spPr>
            <a:xfrm>
              <a:off x="5590005" y="2961047"/>
              <a:ext cx="46294" cy="1477171"/>
            </a:xfrm>
            <a:custGeom>
              <a:rect b="b" l="l" r="r" t="t"/>
              <a:pathLst>
                <a:path extrusionOk="0" h="78814" w="2470">
                  <a:moveTo>
                    <a:pt x="0" y="1"/>
                  </a:moveTo>
                  <a:lnTo>
                    <a:pt x="0" y="78814"/>
                  </a:lnTo>
                  <a:lnTo>
                    <a:pt x="2469" y="78814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75"/>
            <p:cNvSpPr/>
            <p:nvPr/>
          </p:nvSpPr>
          <p:spPr>
            <a:xfrm>
              <a:off x="5726656" y="2961047"/>
              <a:ext cx="46294" cy="1477171"/>
            </a:xfrm>
            <a:custGeom>
              <a:rect b="b" l="l" r="r" t="t"/>
              <a:pathLst>
                <a:path extrusionOk="0" h="78814" w="2470">
                  <a:moveTo>
                    <a:pt x="1" y="1"/>
                  </a:moveTo>
                  <a:lnTo>
                    <a:pt x="1" y="78814"/>
                  </a:lnTo>
                  <a:lnTo>
                    <a:pt x="2469" y="78814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75"/>
            <p:cNvSpPr/>
            <p:nvPr/>
          </p:nvSpPr>
          <p:spPr>
            <a:xfrm>
              <a:off x="7107641" y="2961047"/>
              <a:ext cx="368046" cy="1477171"/>
            </a:xfrm>
            <a:custGeom>
              <a:rect b="b" l="l" r="r" t="t"/>
              <a:pathLst>
                <a:path extrusionOk="0" h="78814" w="19637">
                  <a:moveTo>
                    <a:pt x="0" y="1"/>
                  </a:moveTo>
                  <a:lnTo>
                    <a:pt x="0" y="78814"/>
                  </a:lnTo>
                  <a:lnTo>
                    <a:pt x="19636" y="78814"/>
                  </a:lnTo>
                  <a:lnTo>
                    <a:pt x="196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75"/>
            <p:cNvSpPr/>
            <p:nvPr/>
          </p:nvSpPr>
          <p:spPr>
            <a:xfrm>
              <a:off x="7202347" y="2961047"/>
              <a:ext cx="45582" cy="1477171"/>
            </a:xfrm>
            <a:custGeom>
              <a:rect b="b" l="l" r="r" t="t"/>
              <a:pathLst>
                <a:path extrusionOk="0" h="78814" w="2432">
                  <a:moveTo>
                    <a:pt x="1" y="1"/>
                  </a:moveTo>
                  <a:lnTo>
                    <a:pt x="1" y="78814"/>
                  </a:lnTo>
                  <a:lnTo>
                    <a:pt x="2431" y="78814"/>
                  </a:lnTo>
                  <a:lnTo>
                    <a:pt x="24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75"/>
            <p:cNvSpPr/>
            <p:nvPr/>
          </p:nvSpPr>
          <p:spPr>
            <a:xfrm>
              <a:off x="7339018" y="2961047"/>
              <a:ext cx="45563" cy="1477171"/>
            </a:xfrm>
            <a:custGeom>
              <a:rect b="b" l="l" r="r" t="t"/>
              <a:pathLst>
                <a:path extrusionOk="0" h="78814" w="2431">
                  <a:moveTo>
                    <a:pt x="0" y="1"/>
                  </a:moveTo>
                  <a:lnTo>
                    <a:pt x="0" y="78814"/>
                  </a:lnTo>
                  <a:lnTo>
                    <a:pt x="2430" y="78814"/>
                  </a:lnTo>
                  <a:lnTo>
                    <a:pt x="24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75"/>
            <p:cNvSpPr/>
            <p:nvPr/>
          </p:nvSpPr>
          <p:spPr>
            <a:xfrm>
              <a:off x="6011524" y="3136757"/>
              <a:ext cx="947921" cy="1125768"/>
            </a:xfrm>
            <a:custGeom>
              <a:rect b="b" l="l" r="r" t="t"/>
              <a:pathLst>
                <a:path extrusionOk="0" h="60065" w="50576">
                  <a:moveTo>
                    <a:pt x="8025" y="0"/>
                  </a:moveTo>
                  <a:cubicBezTo>
                    <a:pt x="8025" y="4398"/>
                    <a:pt x="4437" y="7986"/>
                    <a:pt x="1" y="7986"/>
                  </a:cubicBezTo>
                  <a:lnTo>
                    <a:pt x="1" y="52079"/>
                  </a:lnTo>
                  <a:cubicBezTo>
                    <a:pt x="4437" y="52079"/>
                    <a:pt x="8025" y="55628"/>
                    <a:pt x="8025" y="60064"/>
                  </a:cubicBezTo>
                  <a:lnTo>
                    <a:pt x="42590" y="60064"/>
                  </a:lnTo>
                  <a:cubicBezTo>
                    <a:pt x="42590" y="55628"/>
                    <a:pt x="46177" y="52079"/>
                    <a:pt x="50575" y="52079"/>
                  </a:cubicBezTo>
                  <a:lnTo>
                    <a:pt x="50575" y="7986"/>
                  </a:lnTo>
                  <a:cubicBezTo>
                    <a:pt x="46177" y="7986"/>
                    <a:pt x="42590" y="4398"/>
                    <a:pt x="42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75"/>
            <p:cNvSpPr/>
            <p:nvPr/>
          </p:nvSpPr>
          <p:spPr>
            <a:xfrm>
              <a:off x="6172765" y="3327631"/>
              <a:ext cx="626168" cy="744021"/>
            </a:xfrm>
            <a:custGeom>
              <a:rect b="b" l="l" r="r" t="t"/>
              <a:pathLst>
                <a:path extrusionOk="0" h="39697" w="33409">
                  <a:moveTo>
                    <a:pt x="5286" y="0"/>
                  </a:moveTo>
                  <a:cubicBezTo>
                    <a:pt x="5286" y="2932"/>
                    <a:pt x="2932" y="5285"/>
                    <a:pt x="0" y="5285"/>
                  </a:cubicBezTo>
                  <a:lnTo>
                    <a:pt x="0" y="34411"/>
                  </a:lnTo>
                  <a:cubicBezTo>
                    <a:pt x="2932" y="34411"/>
                    <a:pt x="5286" y="36764"/>
                    <a:pt x="5286" y="39696"/>
                  </a:cubicBezTo>
                  <a:lnTo>
                    <a:pt x="28123" y="39696"/>
                  </a:lnTo>
                  <a:cubicBezTo>
                    <a:pt x="28123" y="36764"/>
                    <a:pt x="30476" y="34411"/>
                    <a:pt x="33408" y="34411"/>
                  </a:cubicBezTo>
                  <a:lnTo>
                    <a:pt x="33408" y="5285"/>
                  </a:lnTo>
                  <a:cubicBezTo>
                    <a:pt x="30476" y="5285"/>
                    <a:pt x="28123" y="2932"/>
                    <a:pt x="28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75"/>
            <p:cNvSpPr/>
            <p:nvPr/>
          </p:nvSpPr>
          <p:spPr>
            <a:xfrm>
              <a:off x="5395514" y="2861280"/>
              <a:ext cx="2179940" cy="101247"/>
            </a:xfrm>
            <a:custGeom>
              <a:rect b="b" l="l" r="r" t="t"/>
              <a:pathLst>
                <a:path extrusionOk="0" h="5402" w="116310">
                  <a:moveTo>
                    <a:pt x="0" y="0"/>
                  </a:moveTo>
                  <a:lnTo>
                    <a:pt x="0" y="5401"/>
                  </a:lnTo>
                  <a:lnTo>
                    <a:pt x="116310" y="5401"/>
                  </a:lnTo>
                  <a:lnTo>
                    <a:pt x="1163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75"/>
            <p:cNvSpPr/>
            <p:nvPr/>
          </p:nvSpPr>
          <p:spPr>
            <a:xfrm>
              <a:off x="6981748" y="1714914"/>
              <a:ext cx="452313" cy="372301"/>
            </a:xfrm>
            <a:custGeom>
              <a:rect b="b" l="l" r="r" t="t"/>
              <a:pathLst>
                <a:path extrusionOk="0" h="19864" w="24133">
                  <a:moveTo>
                    <a:pt x="12075" y="1"/>
                  </a:moveTo>
                  <a:cubicBezTo>
                    <a:pt x="11964" y="1"/>
                    <a:pt x="11848" y="58"/>
                    <a:pt x="11771" y="174"/>
                  </a:cubicBezTo>
                  <a:cubicBezTo>
                    <a:pt x="8376" y="5768"/>
                    <a:pt x="4981" y="11361"/>
                    <a:pt x="1587" y="16955"/>
                  </a:cubicBezTo>
                  <a:cubicBezTo>
                    <a:pt x="1124" y="17765"/>
                    <a:pt x="622" y="18575"/>
                    <a:pt x="159" y="19385"/>
                  </a:cubicBezTo>
                  <a:cubicBezTo>
                    <a:pt x="0" y="19624"/>
                    <a:pt x="224" y="19863"/>
                    <a:pt x="455" y="19863"/>
                  </a:cubicBezTo>
                  <a:cubicBezTo>
                    <a:pt x="560" y="19863"/>
                    <a:pt x="666" y="19814"/>
                    <a:pt x="738" y="19694"/>
                  </a:cubicBezTo>
                  <a:cubicBezTo>
                    <a:pt x="4094" y="14100"/>
                    <a:pt x="7489" y="8507"/>
                    <a:pt x="10884" y="2913"/>
                  </a:cubicBezTo>
                  <a:cubicBezTo>
                    <a:pt x="11269" y="2257"/>
                    <a:pt x="11694" y="1640"/>
                    <a:pt x="12080" y="984"/>
                  </a:cubicBezTo>
                  <a:cubicBezTo>
                    <a:pt x="15359" y="6424"/>
                    <a:pt x="18638" y="11863"/>
                    <a:pt x="21955" y="17302"/>
                  </a:cubicBezTo>
                  <a:cubicBezTo>
                    <a:pt x="22418" y="18112"/>
                    <a:pt x="22920" y="18884"/>
                    <a:pt x="23421" y="19694"/>
                  </a:cubicBezTo>
                  <a:cubicBezTo>
                    <a:pt x="23481" y="19814"/>
                    <a:pt x="23579" y="19863"/>
                    <a:pt x="23679" y="19863"/>
                  </a:cubicBezTo>
                  <a:cubicBezTo>
                    <a:pt x="23900" y="19863"/>
                    <a:pt x="24133" y="19624"/>
                    <a:pt x="24000" y="19385"/>
                  </a:cubicBezTo>
                  <a:cubicBezTo>
                    <a:pt x="20605" y="13753"/>
                    <a:pt x="17210" y="8160"/>
                    <a:pt x="13816" y="2566"/>
                  </a:cubicBezTo>
                  <a:cubicBezTo>
                    <a:pt x="13314" y="1794"/>
                    <a:pt x="12851" y="984"/>
                    <a:pt x="12350" y="174"/>
                  </a:cubicBezTo>
                  <a:cubicBezTo>
                    <a:pt x="12292" y="58"/>
                    <a:pt x="12186" y="1"/>
                    <a:pt x="12075" y="1"/>
                  </a:cubicBezTo>
                  <a:close/>
                </a:path>
              </a:pathLst>
            </a:custGeom>
            <a:solidFill>
              <a:srgbClr val="E5C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75"/>
            <p:cNvSpPr/>
            <p:nvPr/>
          </p:nvSpPr>
          <p:spPr>
            <a:xfrm>
              <a:off x="6989789" y="2081124"/>
              <a:ext cx="436007" cy="217657"/>
            </a:xfrm>
            <a:custGeom>
              <a:rect b="b" l="l" r="r" t="t"/>
              <a:pathLst>
                <a:path extrusionOk="0" h="11613" w="23263">
                  <a:moveTo>
                    <a:pt x="0" y="1"/>
                  </a:moveTo>
                  <a:cubicBezTo>
                    <a:pt x="0" y="6405"/>
                    <a:pt x="5208" y="11612"/>
                    <a:pt x="11651" y="11612"/>
                  </a:cubicBezTo>
                  <a:cubicBezTo>
                    <a:pt x="18054" y="11612"/>
                    <a:pt x="23262" y="6405"/>
                    <a:pt x="232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75"/>
            <p:cNvSpPr/>
            <p:nvPr/>
          </p:nvSpPr>
          <p:spPr>
            <a:xfrm>
              <a:off x="6963043" y="2060170"/>
              <a:ext cx="489498" cy="41946"/>
            </a:xfrm>
            <a:custGeom>
              <a:rect b="b" l="l" r="r" t="t"/>
              <a:pathLst>
                <a:path extrusionOk="0" h="2238" w="26117">
                  <a:moveTo>
                    <a:pt x="1427" y="0"/>
                  </a:moveTo>
                  <a:cubicBezTo>
                    <a:pt x="0" y="0"/>
                    <a:pt x="0" y="2238"/>
                    <a:pt x="1427" y="2238"/>
                  </a:cubicBezTo>
                  <a:lnTo>
                    <a:pt x="24689" y="2238"/>
                  </a:lnTo>
                  <a:cubicBezTo>
                    <a:pt x="26117" y="2238"/>
                    <a:pt x="26117" y="0"/>
                    <a:pt x="246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75"/>
            <p:cNvSpPr/>
            <p:nvPr/>
          </p:nvSpPr>
          <p:spPr>
            <a:xfrm>
              <a:off x="6460538" y="1666108"/>
              <a:ext cx="792452" cy="245283"/>
            </a:xfrm>
            <a:custGeom>
              <a:rect b="b" l="l" r="r" t="t"/>
              <a:pathLst>
                <a:path extrusionOk="0" h="13087" w="42281">
                  <a:moveTo>
                    <a:pt x="39503" y="1"/>
                  </a:moveTo>
                  <a:cubicBezTo>
                    <a:pt x="37960" y="1"/>
                    <a:pt x="36725" y="1235"/>
                    <a:pt x="36725" y="2778"/>
                  </a:cubicBezTo>
                  <a:cubicBezTo>
                    <a:pt x="36725" y="3588"/>
                    <a:pt x="37072" y="4283"/>
                    <a:pt x="37613" y="4823"/>
                  </a:cubicBezTo>
                  <a:cubicBezTo>
                    <a:pt x="34951" y="6520"/>
                    <a:pt x="32250" y="8256"/>
                    <a:pt x="29550" y="9953"/>
                  </a:cubicBezTo>
                  <a:cubicBezTo>
                    <a:pt x="28327" y="10747"/>
                    <a:pt x="26933" y="11059"/>
                    <a:pt x="25515" y="11059"/>
                  </a:cubicBezTo>
                  <a:cubicBezTo>
                    <a:pt x="25279" y="11059"/>
                    <a:pt x="25042" y="11050"/>
                    <a:pt x="24805" y="11034"/>
                  </a:cubicBezTo>
                  <a:cubicBezTo>
                    <a:pt x="23339" y="10956"/>
                    <a:pt x="22105" y="10416"/>
                    <a:pt x="20909" y="9683"/>
                  </a:cubicBezTo>
                  <a:cubicBezTo>
                    <a:pt x="18864" y="8410"/>
                    <a:pt x="16897" y="6983"/>
                    <a:pt x="14775" y="5903"/>
                  </a:cubicBezTo>
                  <a:cubicBezTo>
                    <a:pt x="12499" y="4784"/>
                    <a:pt x="9992" y="3974"/>
                    <a:pt x="7445" y="3665"/>
                  </a:cubicBezTo>
                  <a:cubicBezTo>
                    <a:pt x="6586" y="3566"/>
                    <a:pt x="5705" y="3538"/>
                    <a:pt x="4818" y="3538"/>
                  </a:cubicBezTo>
                  <a:cubicBezTo>
                    <a:pt x="3635" y="3538"/>
                    <a:pt x="2441" y="3588"/>
                    <a:pt x="1273" y="3588"/>
                  </a:cubicBezTo>
                  <a:cubicBezTo>
                    <a:pt x="0" y="3588"/>
                    <a:pt x="0" y="5594"/>
                    <a:pt x="1273" y="5594"/>
                  </a:cubicBezTo>
                  <a:cubicBezTo>
                    <a:pt x="2309" y="5594"/>
                    <a:pt x="3358" y="5569"/>
                    <a:pt x="4405" y="5569"/>
                  </a:cubicBezTo>
                  <a:cubicBezTo>
                    <a:pt x="5190" y="5569"/>
                    <a:pt x="5974" y="5583"/>
                    <a:pt x="6751" y="5633"/>
                  </a:cubicBezTo>
                  <a:cubicBezTo>
                    <a:pt x="8950" y="5749"/>
                    <a:pt x="11187" y="6443"/>
                    <a:pt x="13155" y="7330"/>
                  </a:cubicBezTo>
                  <a:cubicBezTo>
                    <a:pt x="15431" y="8372"/>
                    <a:pt x="17553" y="9953"/>
                    <a:pt x="19674" y="11304"/>
                  </a:cubicBezTo>
                  <a:cubicBezTo>
                    <a:pt x="20832" y="11998"/>
                    <a:pt x="21989" y="12615"/>
                    <a:pt x="23339" y="12885"/>
                  </a:cubicBezTo>
                  <a:cubicBezTo>
                    <a:pt x="24037" y="13018"/>
                    <a:pt x="24754" y="13086"/>
                    <a:pt x="25471" y="13086"/>
                  </a:cubicBezTo>
                  <a:cubicBezTo>
                    <a:pt x="27052" y="13086"/>
                    <a:pt x="28633" y="12753"/>
                    <a:pt x="30013" y="12037"/>
                  </a:cubicBezTo>
                  <a:cubicBezTo>
                    <a:pt x="31787" y="11072"/>
                    <a:pt x="33446" y="9838"/>
                    <a:pt x="35144" y="8796"/>
                  </a:cubicBezTo>
                  <a:cubicBezTo>
                    <a:pt x="36918" y="7639"/>
                    <a:pt x="38693" y="6520"/>
                    <a:pt x="40467" y="5363"/>
                  </a:cubicBezTo>
                  <a:cubicBezTo>
                    <a:pt x="41509" y="4977"/>
                    <a:pt x="42280" y="3974"/>
                    <a:pt x="42280" y="2778"/>
                  </a:cubicBezTo>
                  <a:cubicBezTo>
                    <a:pt x="42280" y="1235"/>
                    <a:pt x="41007" y="1"/>
                    <a:pt x="39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5"/>
            <p:cNvSpPr/>
            <p:nvPr/>
          </p:nvSpPr>
          <p:spPr>
            <a:xfrm>
              <a:off x="5537132" y="1714914"/>
              <a:ext cx="452819" cy="372301"/>
            </a:xfrm>
            <a:custGeom>
              <a:rect b="b" l="l" r="r" t="t"/>
              <a:pathLst>
                <a:path extrusionOk="0" h="19864" w="24160">
                  <a:moveTo>
                    <a:pt x="12085" y="1"/>
                  </a:moveTo>
                  <a:cubicBezTo>
                    <a:pt x="11974" y="1"/>
                    <a:pt x="11868" y="58"/>
                    <a:pt x="11810" y="174"/>
                  </a:cubicBezTo>
                  <a:cubicBezTo>
                    <a:pt x="11308" y="984"/>
                    <a:pt x="10845" y="1794"/>
                    <a:pt x="10344" y="2566"/>
                  </a:cubicBezTo>
                  <a:cubicBezTo>
                    <a:pt x="6949" y="8160"/>
                    <a:pt x="3554" y="13753"/>
                    <a:pt x="160" y="19385"/>
                  </a:cubicBezTo>
                  <a:cubicBezTo>
                    <a:pt x="0" y="19624"/>
                    <a:pt x="225" y="19863"/>
                    <a:pt x="456" y="19863"/>
                  </a:cubicBezTo>
                  <a:cubicBezTo>
                    <a:pt x="560" y="19863"/>
                    <a:pt x="666" y="19814"/>
                    <a:pt x="738" y="19694"/>
                  </a:cubicBezTo>
                  <a:cubicBezTo>
                    <a:pt x="1240" y="18884"/>
                    <a:pt x="1703" y="18112"/>
                    <a:pt x="2204" y="17302"/>
                  </a:cubicBezTo>
                  <a:cubicBezTo>
                    <a:pt x="5483" y="11863"/>
                    <a:pt x="8801" y="6424"/>
                    <a:pt x="12080" y="984"/>
                  </a:cubicBezTo>
                  <a:cubicBezTo>
                    <a:pt x="12466" y="1640"/>
                    <a:pt x="12851" y="2257"/>
                    <a:pt x="13237" y="2913"/>
                  </a:cubicBezTo>
                  <a:cubicBezTo>
                    <a:pt x="16632" y="8507"/>
                    <a:pt x="20027" y="14100"/>
                    <a:pt x="23422" y="19694"/>
                  </a:cubicBezTo>
                  <a:cubicBezTo>
                    <a:pt x="23494" y="19814"/>
                    <a:pt x="23600" y="19863"/>
                    <a:pt x="23704" y="19863"/>
                  </a:cubicBezTo>
                  <a:cubicBezTo>
                    <a:pt x="23935" y="19863"/>
                    <a:pt x="24160" y="19624"/>
                    <a:pt x="24000" y="19385"/>
                  </a:cubicBezTo>
                  <a:cubicBezTo>
                    <a:pt x="23537" y="18575"/>
                    <a:pt x="23036" y="17765"/>
                    <a:pt x="22534" y="16955"/>
                  </a:cubicBezTo>
                  <a:cubicBezTo>
                    <a:pt x="19140" y="11361"/>
                    <a:pt x="15783" y="5768"/>
                    <a:pt x="12389" y="174"/>
                  </a:cubicBezTo>
                  <a:cubicBezTo>
                    <a:pt x="12311" y="58"/>
                    <a:pt x="12196" y="1"/>
                    <a:pt x="12085" y="1"/>
                  </a:cubicBezTo>
                  <a:close/>
                </a:path>
              </a:pathLst>
            </a:custGeom>
            <a:solidFill>
              <a:srgbClr val="E5C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75"/>
            <p:cNvSpPr/>
            <p:nvPr/>
          </p:nvSpPr>
          <p:spPr>
            <a:xfrm>
              <a:off x="5545173" y="2081124"/>
              <a:ext cx="436738" cy="217657"/>
            </a:xfrm>
            <a:custGeom>
              <a:rect b="b" l="l" r="r" t="t"/>
              <a:pathLst>
                <a:path extrusionOk="0" h="11613" w="23302">
                  <a:moveTo>
                    <a:pt x="1" y="1"/>
                  </a:moveTo>
                  <a:cubicBezTo>
                    <a:pt x="1" y="6405"/>
                    <a:pt x="5247" y="11612"/>
                    <a:pt x="11651" y="11612"/>
                  </a:cubicBezTo>
                  <a:cubicBezTo>
                    <a:pt x="18093" y="11612"/>
                    <a:pt x="23301" y="6405"/>
                    <a:pt x="233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75"/>
            <p:cNvSpPr/>
            <p:nvPr/>
          </p:nvSpPr>
          <p:spPr>
            <a:xfrm>
              <a:off x="5519140" y="2060170"/>
              <a:ext cx="488786" cy="41946"/>
            </a:xfrm>
            <a:custGeom>
              <a:rect b="b" l="l" r="r" t="t"/>
              <a:pathLst>
                <a:path extrusionOk="0" h="2238" w="26079">
                  <a:moveTo>
                    <a:pt x="1390" y="0"/>
                  </a:moveTo>
                  <a:cubicBezTo>
                    <a:pt x="1" y="0"/>
                    <a:pt x="1" y="2238"/>
                    <a:pt x="1390" y="2238"/>
                  </a:cubicBezTo>
                  <a:lnTo>
                    <a:pt x="24690" y="2238"/>
                  </a:lnTo>
                  <a:cubicBezTo>
                    <a:pt x="26079" y="2238"/>
                    <a:pt x="26079" y="0"/>
                    <a:pt x="24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5"/>
            <p:cNvSpPr/>
            <p:nvPr/>
          </p:nvSpPr>
          <p:spPr>
            <a:xfrm>
              <a:off x="5718710" y="1666108"/>
              <a:ext cx="792452" cy="245283"/>
            </a:xfrm>
            <a:custGeom>
              <a:rect b="b" l="l" r="r" t="t"/>
              <a:pathLst>
                <a:path extrusionOk="0" h="13087" w="42281">
                  <a:moveTo>
                    <a:pt x="2778" y="1"/>
                  </a:moveTo>
                  <a:cubicBezTo>
                    <a:pt x="1235" y="1"/>
                    <a:pt x="0" y="1235"/>
                    <a:pt x="0" y="2778"/>
                  </a:cubicBezTo>
                  <a:cubicBezTo>
                    <a:pt x="0" y="3974"/>
                    <a:pt x="772" y="4977"/>
                    <a:pt x="1813" y="5363"/>
                  </a:cubicBezTo>
                  <a:cubicBezTo>
                    <a:pt x="3588" y="6520"/>
                    <a:pt x="5362" y="7639"/>
                    <a:pt x="7137" y="8796"/>
                  </a:cubicBezTo>
                  <a:cubicBezTo>
                    <a:pt x="8834" y="9838"/>
                    <a:pt x="10455" y="11072"/>
                    <a:pt x="12229" y="12037"/>
                  </a:cubicBezTo>
                  <a:cubicBezTo>
                    <a:pt x="13636" y="12753"/>
                    <a:pt x="15225" y="13086"/>
                    <a:pt x="16808" y="13086"/>
                  </a:cubicBezTo>
                  <a:cubicBezTo>
                    <a:pt x="17526" y="13086"/>
                    <a:pt x="18243" y="13018"/>
                    <a:pt x="18941" y="12885"/>
                  </a:cubicBezTo>
                  <a:cubicBezTo>
                    <a:pt x="20292" y="12615"/>
                    <a:pt x="21449" y="11998"/>
                    <a:pt x="22568" y="11304"/>
                  </a:cubicBezTo>
                  <a:cubicBezTo>
                    <a:pt x="24728" y="9953"/>
                    <a:pt x="26811" y="8372"/>
                    <a:pt x="29126" y="7330"/>
                  </a:cubicBezTo>
                  <a:cubicBezTo>
                    <a:pt x="31093" y="6443"/>
                    <a:pt x="33331" y="5749"/>
                    <a:pt x="35491" y="5633"/>
                  </a:cubicBezTo>
                  <a:cubicBezTo>
                    <a:pt x="36285" y="5583"/>
                    <a:pt x="37071" y="5569"/>
                    <a:pt x="37856" y="5569"/>
                  </a:cubicBezTo>
                  <a:cubicBezTo>
                    <a:pt x="38904" y="5569"/>
                    <a:pt x="39949" y="5594"/>
                    <a:pt x="41007" y="5594"/>
                  </a:cubicBezTo>
                  <a:cubicBezTo>
                    <a:pt x="42280" y="5594"/>
                    <a:pt x="42280" y="3588"/>
                    <a:pt x="41007" y="3588"/>
                  </a:cubicBezTo>
                  <a:cubicBezTo>
                    <a:pt x="39839" y="3588"/>
                    <a:pt x="38646" y="3538"/>
                    <a:pt x="37456" y="3538"/>
                  </a:cubicBezTo>
                  <a:cubicBezTo>
                    <a:pt x="36563" y="3538"/>
                    <a:pt x="35673" y="3566"/>
                    <a:pt x="34797" y="3665"/>
                  </a:cubicBezTo>
                  <a:cubicBezTo>
                    <a:pt x="32289" y="3974"/>
                    <a:pt x="29782" y="4784"/>
                    <a:pt x="27506" y="5903"/>
                  </a:cubicBezTo>
                  <a:cubicBezTo>
                    <a:pt x="25384" y="6983"/>
                    <a:pt x="23378" y="8410"/>
                    <a:pt x="21372" y="9683"/>
                  </a:cubicBezTo>
                  <a:cubicBezTo>
                    <a:pt x="20176" y="10416"/>
                    <a:pt x="18941" y="10956"/>
                    <a:pt x="17476" y="11034"/>
                  </a:cubicBezTo>
                  <a:cubicBezTo>
                    <a:pt x="17239" y="11050"/>
                    <a:pt x="17001" y="11059"/>
                    <a:pt x="16763" y="11059"/>
                  </a:cubicBezTo>
                  <a:cubicBezTo>
                    <a:pt x="15337" y="11059"/>
                    <a:pt x="13915" y="10747"/>
                    <a:pt x="12692" y="9953"/>
                  </a:cubicBezTo>
                  <a:cubicBezTo>
                    <a:pt x="10030" y="8256"/>
                    <a:pt x="7330" y="6520"/>
                    <a:pt x="4668" y="4823"/>
                  </a:cubicBezTo>
                  <a:cubicBezTo>
                    <a:pt x="5208" y="4283"/>
                    <a:pt x="5555" y="3588"/>
                    <a:pt x="5555" y="2778"/>
                  </a:cubicBezTo>
                  <a:cubicBezTo>
                    <a:pt x="5555" y="1235"/>
                    <a:pt x="4321" y="1"/>
                    <a:pt x="27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5"/>
            <p:cNvSpPr/>
            <p:nvPr/>
          </p:nvSpPr>
          <p:spPr>
            <a:xfrm>
              <a:off x="6430156" y="1743477"/>
              <a:ext cx="111368" cy="807633"/>
            </a:xfrm>
            <a:custGeom>
              <a:rect b="b" l="l" r="r" t="t"/>
              <a:pathLst>
                <a:path extrusionOk="0" h="43091" w="5942">
                  <a:moveTo>
                    <a:pt x="2123" y="0"/>
                  </a:moveTo>
                  <a:cubicBezTo>
                    <a:pt x="1814" y="0"/>
                    <a:pt x="1583" y="270"/>
                    <a:pt x="1544" y="540"/>
                  </a:cubicBezTo>
                  <a:lnTo>
                    <a:pt x="1" y="42551"/>
                  </a:lnTo>
                  <a:cubicBezTo>
                    <a:pt x="1" y="42859"/>
                    <a:pt x="232" y="43091"/>
                    <a:pt x="502" y="43091"/>
                  </a:cubicBezTo>
                  <a:lnTo>
                    <a:pt x="5402" y="43091"/>
                  </a:lnTo>
                  <a:cubicBezTo>
                    <a:pt x="5710" y="43091"/>
                    <a:pt x="5942" y="42859"/>
                    <a:pt x="5942" y="42551"/>
                  </a:cubicBezTo>
                  <a:lnTo>
                    <a:pt x="5903" y="42551"/>
                  </a:lnTo>
                  <a:lnTo>
                    <a:pt x="4360" y="540"/>
                  </a:lnTo>
                  <a:cubicBezTo>
                    <a:pt x="4360" y="270"/>
                    <a:pt x="4090" y="0"/>
                    <a:pt x="38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5"/>
            <p:cNvSpPr/>
            <p:nvPr/>
          </p:nvSpPr>
          <p:spPr>
            <a:xfrm>
              <a:off x="6404854" y="1678535"/>
              <a:ext cx="161973" cy="147260"/>
            </a:xfrm>
            <a:custGeom>
              <a:rect b="b" l="l" r="r" t="t"/>
              <a:pathLst>
                <a:path extrusionOk="0" h="7857" w="8642">
                  <a:moveTo>
                    <a:pt x="4317" y="0"/>
                  </a:moveTo>
                  <a:cubicBezTo>
                    <a:pt x="2537" y="0"/>
                    <a:pt x="930" y="1192"/>
                    <a:pt x="502" y="3002"/>
                  </a:cubicBezTo>
                  <a:cubicBezTo>
                    <a:pt x="1" y="5124"/>
                    <a:pt x="1274" y="7246"/>
                    <a:pt x="3395" y="7747"/>
                  </a:cubicBezTo>
                  <a:cubicBezTo>
                    <a:pt x="3707" y="7821"/>
                    <a:pt x="4019" y="7856"/>
                    <a:pt x="4326" y="7856"/>
                  </a:cubicBezTo>
                  <a:cubicBezTo>
                    <a:pt x="6106" y="7856"/>
                    <a:pt x="7713" y="6664"/>
                    <a:pt x="8140" y="4854"/>
                  </a:cubicBezTo>
                  <a:cubicBezTo>
                    <a:pt x="8642" y="2732"/>
                    <a:pt x="7369" y="611"/>
                    <a:pt x="5247" y="109"/>
                  </a:cubicBezTo>
                  <a:cubicBezTo>
                    <a:pt x="4935" y="35"/>
                    <a:pt x="4624" y="0"/>
                    <a:pt x="43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75"/>
            <p:cNvSpPr/>
            <p:nvPr/>
          </p:nvSpPr>
          <p:spPr>
            <a:xfrm>
              <a:off x="6437391" y="1704437"/>
              <a:ext cx="96187" cy="95456"/>
            </a:xfrm>
            <a:custGeom>
              <a:rect b="b" l="l" r="r" t="t"/>
              <a:pathLst>
                <a:path extrusionOk="0" h="5093" w="5132">
                  <a:moveTo>
                    <a:pt x="2585" y="0"/>
                  </a:moveTo>
                  <a:cubicBezTo>
                    <a:pt x="1158" y="0"/>
                    <a:pt x="1" y="1119"/>
                    <a:pt x="1" y="2546"/>
                  </a:cubicBezTo>
                  <a:cubicBezTo>
                    <a:pt x="1" y="3974"/>
                    <a:pt x="1158" y="5092"/>
                    <a:pt x="2585" y="5092"/>
                  </a:cubicBezTo>
                  <a:cubicBezTo>
                    <a:pt x="3974" y="5092"/>
                    <a:pt x="5131" y="3974"/>
                    <a:pt x="5131" y="2546"/>
                  </a:cubicBezTo>
                  <a:cubicBezTo>
                    <a:pt x="5131" y="1119"/>
                    <a:pt x="3974" y="0"/>
                    <a:pt x="2585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75"/>
            <p:cNvSpPr/>
            <p:nvPr/>
          </p:nvSpPr>
          <p:spPr>
            <a:xfrm>
              <a:off x="6201685" y="2467219"/>
              <a:ext cx="567598" cy="115716"/>
            </a:xfrm>
            <a:custGeom>
              <a:rect b="b" l="l" r="r" t="t"/>
              <a:pathLst>
                <a:path extrusionOk="0" h="6174" w="30284">
                  <a:moveTo>
                    <a:pt x="15161" y="1"/>
                  </a:moveTo>
                  <a:cubicBezTo>
                    <a:pt x="8256" y="1"/>
                    <a:pt x="2354" y="2547"/>
                    <a:pt x="1" y="6173"/>
                  </a:cubicBezTo>
                  <a:lnTo>
                    <a:pt x="30283" y="6173"/>
                  </a:lnTo>
                  <a:cubicBezTo>
                    <a:pt x="27969" y="2547"/>
                    <a:pt x="22067" y="1"/>
                    <a:pt x="15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5"/>
            <p:cNvSpPr/>
            <p:nvPr/>
          </p:nvSpPr>
          <p:spPr>
            <a:xfrm>
              <a:off x="5446850" y="4295044"/>
              <a:ext cx="1097561" cy="250906"/>
            </a:xfrm>
            <a:custGeom>
              <a:rect b="b" l="l" r="r" t="t"/>
              <a:pathLst>
                <a:path extrusionOk="0" h="13387" w="58560">
                  <a:moveTo>
                    <a:pt x="7446" y="0"/>
                  </a:moveTo>
                  <a:cubicBezTo>
                    <a:pt x="3356" y="0"/>
                    <a:pt x="0" y="3009"/>
                    <a:pt x="0" y="6674"/>
                  </a:cubicBezTo>
                  <a:cubicBezTo>
                    <a:pt x="0" y="10378"/>
                    <a:pt x="3356" y="13387"/>
                    <a:pt x="7446" y="13387"/>
                  </a:cubicBezTo>
                  <a:lnTo>
                    <a:pt x="58560" y="13387"/>
                  </a:lnTo>
                  <a:lnTo>
                    <a:pt x="585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75"/>
            <p:cNvSpPr/>
            <p:nvPr/>
          </p:nvSpPr>
          <p:spPr>
            <a:xfrm>
              <a:off x="5550233" y="4323233"/>
              <a:ext cx="994177" cy="194528"/>
            </a:xfrm>
            <a:custGeom>
              <a:rect b="b" l="l" r="r" t="t"/>
              <a:pathLst>
                <a:path extrusionOk="0" h="10379" w="53044">
                  <a:moveTo>
                    <a:pt x="5749" y="1"/>
                  </a:moveTo>
                  <a:cubicBezTo>
                    <a:pt x="2585" y="1"/>
                    <a:pt x="1" y="2316"/>
                    <a:pt x="1" y="5170"/>
                  </a:cubicBezTo>
                  <a:cubicBezTo>
                    <a:pt x="1" y="8063"/>
                    <a:pt x="2585" y="10378"/>
                    <a:pt x="5749" y="10378"/>
                  </a:cubicBezTo>
                  <a:lnTo>
                    <a:pt x="53044" y="10378"/>
                  </a:lnTo>
                  <a:lnTo>
                    <a:pt x="53044" y="1"/>
                  </a:ln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75"/>
            <p:cNvSpPr/>
            <p:nvPr/>
          </p:nvSpPr>
          <p:spPr>
            <a:xfrm>
              <a:off x="5543675" y="4345650"/>
              <a:ext cx="1006525" cy="7984"/>
            </a:xfrm>
            <a:custGeom>
              <a:rect b="b" l="l" r="r" t="t"/>
              <a:pathLst>
                <a:path extrusionOk="0" h="426" w="65042">
                  <a:moveTo>
                    <a:pt x="0" y="1"/>
                  </a:moveTo>
                  <a:lnTo>
                    <a:pt x="0" y="425"/>
                  </a:lnTo>
                  <a:lnTo>
                    <a:pt x="65041" y="425"/>
                  </a:lnTo>
                  <a:lnTo>
                    <a:pt x="650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5"/>
            <p:cNvSpPr/>
            <p:nvPr/>
          </p:nvSpPr>
          <p:spPr>
            <a:xfrm>
              <a:off x="5543675" y="4391926"/>
              <a:ext cx="1006525" cy="7984"/>
            </a:xfrm>
            <a:custGeom>
              <a:rect b="b" l="l" r="r" t="t"/>
              <a:pathLst>
                <a:path extrusionOk="0" h="426" w="65042">
                  <a:moveTo>
                    <a:pt x="0" y="1"/>
                  </a:moveTo>
                  <a:lnTo>
                    <a:pt x="0" y="425"/>
                  </a:lnTo>
                  <a:lnTo>
                    <a:pt x="65041" y="425"/>
                  </a:lnTo>
                  <a:lnTo>
                    <a:pt x="650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5"/>
            <p:cNvSpPr/>
            <p:nvPr/>
          </p:nvSpPr>
          <p:spPr>
            <a:xfrm>
              <a:off x="5543675" y="4438933"/>
              <a:ext cx="1006525" cy="7235"/>
            </a:xfrm>
            <a:custGeom>
              <a:rect b="b" l="l" r="r" t="t"/>
              <a:pathLst>
                <a:path extrusionOk="0" h="386" w="65042">
                  <a:moveTo>
                    <a:pt x="0" y="0"/>
                  </a:moveTo>
                  <a:lnTo>
                    <a:pt x="0" y="386"/>
                  </a:lnTo>
                  <a:lnTo>
                    <a:pt x="65041" y="386"/>
                  </a:lnTo>
                  <a:lnTo>
                    <a:pt x="650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75"/>
            <p:cNvSpPr/>
            <p:nvPr/>
          </p:nvSpPr>
          <p:spPr>
            <a:xfrm>
              <a:off x="5543675" y="4485209"/>
              <a:ext cx="1006525" cy="7966"/>
            </a:xfrm>
            <a:custGeom>
              <a:rect b="b" l="l" r="r" t="t"/>
              <a:pathLst>
                <a:path extrusionOk="0" h="425" w="65042">
                  <a:moveTo>
                    <a:pt x="0" y="0"/>
                  </a:moveTo>
                  <a:lnTo>
                    <a:pt x="0" y="424"/>
                  </a:lnTo>
                  <a:lnTo>
                    <a:pt x="65041" y="424"/>
                  </a:lnTo>
                  <a:lnTo>
                    <a:pt x="650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75"/>
            <p:cNvSpPr/>
            <p:nvPr/>
          </p:nvSpPr>
          <p:spPr>
            <a:xfrm>
              <a:off x="5401287" y="4043426"/>
              <a:ext cx="1097580" cy="251637"/>
            </a:xfrm>
            <a:custGeom>
              <a:rect b="b" l="l" r="r" t="t"/>
              <a:pathLst>
                <a:path extrusionOk="0" h="13426" w="58561">
                  <a:moveTo>
                    <a:pt x="1" y="1"/>
                  </a:moveTo>
                  <a:lnTo>
                    <a:pt x="1" y="13425"/>
                  </a:lnTo>
                  <a:lnTo>
                    <a:pt x="51115" y="13425"/>
                  </a:lnTo>
                  <a:cubicBezTo>
                    <a:pt x="55204" y="13425"/>
                    <a:pt x="58561" y="10378"/>
                    <a:pt x="58561" y="6713"/>
                  </a:cubicBezTo>
                  <a:cubicBezTo>
                    <a:pt x="58561" y="3010"/>
                    <a:pt x="55204" y="1"/>
                    <a:pt x="51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5"/>
            <p:cNvSpPr/>
            <p:nvPr/>
          </p:nvSpPr>
          <p:spPr>
            <a:xfrm>
              <a:off x="5401287" y="4071633"/>
              <a:ext cx="994908" cy="195222"/>
            </a:xfrm>
            <a:custGeom>
              <a:rect b="b" l="l" r="r" t="t"/>
              <a:pathLst>
                <a:path extrusionOk="0" h="10416" w="53083">
                  <a:moveTo>
                    <a:pt x="1" y="0"/>
                  </a:moveTo>
                  <a:lnTo>
                    <a:pt x="1" y="10416"/>
                  </a:lnTo>
                  <a:lnTo>
                    <a:pt x="47296" y="10416"/>
                  </a:lnTo>
                  <a:cubicBezTo>
                    <a:pt x="50460" y="10416"/>
                    <a:pt x="53083" y="8063"/>
                    <a:pt x="53083" y="5208"/>
                  </a:cubicBezTo>
                  <a:cubicBezTo>
                    <a:pt x="53083" y="2353"/>
                    <a:pt x="50460" y="0"/>
                    <a:pt x="47296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75"/>
            <p:cNvSpPr/>
            <p:nvPr/>
          </p:nvSpPr>
          <p:spPr>
            <a:xfrm>
              <a:off x="5396250" y="4094050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0"/>
                  </a:moveTo>
                  <a:lnTo>
                    <a:pt x="1" y="424"/>
                  </a:lnTo>
                  <a:lnTo>
                    <a:pt x="65080" y="424"/>
                  </a:lnTo>
                  <a:lnTo>
                    <a:pt x="65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75"/>
            <p:cNvSpPr/>
            <p:nvPr/>
          </p:nvSpPr>
          <p:spPr>
            <a:xfrm>
              <a:off x="5396250" y="4141036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1"/>
                  </a:moveTo>
                  <a:lnTo>
                    <a:pt x="1" y="425"/>
                  </a:lnTo>
                  <a:lnTo>
                    <a:pt x="65080" y="425"/>
                  </a:lnTo>
                  <a:lnTo>
                    <a:pt x="650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5"/>
            <p:cNvSpPr/>
            <p:nvPr/>
          </p:nvSpPr>
          <p:spPr>
            <a:xfrm>
              <a:off x="5396250" y="4187310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0"/>
                  </a:moveTo>
                  <a:lnTo>
                    <a:pt x="1" y="425"/>
                  </a:lnTo>
                  <a:lnTo>
                    <a:pt x="65080" y="425"/>
                  </a:lnTo>
                  <a:lnTo>
                    <a:pt x="65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5"/>
            <p:cNvSpPr/>
            <p:nvPr/>
          </p:nvSpPr>
          <p:spPr>
            <a:xfrm>
              <a:off x="5396250" y="4233584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0"/>
                  </a:moveTo>
                  <a:lnTo>
                    <a:pt x="1" y="425"/>
                  </a:lnTo>
                  <a:lnTo>
                    <a:pt x="65080" y="425"/>
                  </a:lnTo>
                  <a:lnTo>
                    <a:pt x="65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5"/>
            <p:cNvSpPr/>
            <p:nvPr/>
          </p:nvSpPr>
          <p:spPr>
            <a:xfrm>
              <a:off x="5401287" y="4060050"/>
              <a:ext cx="1006472" cy="218388"/>
            </a:xfrm>
            <a:custGeom>
              <a:rect b="b" l="l" r="r" t="t"/>
              <a:pathLst>
                <a:path extrusionOk="0" h="11652" w="53700">
                  <a:moveTo>
                    <a:pt x="1" y="1"/>
                  </a:moveTo>
                  <a:lnTo>
                    <a:pt x="1" y="1235"/>
                  </a:lnTo>
                  <a:lnTo>
                    <a:pt x="47296" y="1235"/>
                  </a:lnTo>
                  <a:cubicBezTo>
                    <a:pt x="50112" y="1235"/>
                    <a:pt x="52427" y="3280"/>
                    <a:pt x="52427" y="5826"/>
                  </a:cubicBezTo>
                  <a:cubicBezTo>
                    <a:pt x="52427" y="8334"/>
                    <a:pt x="50112" y="10417"/>
                    <a:pt x="47296" y="10417"/>
                  </a:cubicBezTo>
                  <a:lnTo>
                    <a:pt x="1" y="10417"/>
                  </a:lnTo>
                  <a:lnTo>
                    <a:pt x="1" y="11651"/>
                  </a:lnTo>
                  <a:lnTo>
                    <a:pt x="47296" y="11651"/>
                  </a:lnTo>
                  <a:cubicBezTo>
                    <a:pt x="50807" y="11651"/>
                    <a:pt x="53700" y="9028"/>
                    <a:pt x="53700" y="5826"/>
                  </a:cubicBezTo>
                  <a:cubicBezTo>
                    <a:pt x="53700" y="2624"/>
                    <a:pt x="50807" y="1"/>
                    <a:pt x="472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75"/>
            <p:cNvSpPr/>
            <p:nvPr/>
          </p:nvSpPr>
          <p:spPr>
            <a:xfrm>
              <a:off x="5446850" y="3793251"/>
              <a:ext cx="942841" cy="251637"/>
            </a:xfrm>
            <a:custGeom>
              <a:rect b="b" l="l" r="r" t="t"/>
              <a:pathLst>
                <a:path extrusionOk="0" h="13426" w="50305">
                  <a:moveTo>
                    <a:pt x="7446" y="1"/>
                  </a:moveTo>
                  <a:cubicBezTo>
                    <a:pt x="3356" y="1"/>
                    <a:pt x="0" y="3010"/>
                    <a:pt x="0" y="6713"/>
                  </a:cubicBezTo>
                  <a:cubicBezTo>
                    <a:pt x="0" y="10378"/>
                    <a:pt x="3356" y="13426"/>
                    <a:pt x="7446" y="13426"/>
                  </a:cubicBezTo>
                  <a:lnTo>
                    <a:pt x="50305" y="13426"/>
                  </a:lnTo>
                  <a:lnTo>
                    <a:pt x="503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75"/>
            <p:cNvSpPr/>
            <p:nvPr/>
          </p:nvSpPr>
          <p:spPr>
            <a:xfrm>
              <a:off x="5550233" y="3821458"/>
              <a:ext cx="839458" cy="195241"/>
            </a:xfrm>
            <a:custGeom>
              <a:rect b="b" l="l" r="r" t="t"/>
              <a:pathLst>
                <a:path extrusionOk="0" h="10417" w="44789">
                  <a:moveTo>
                    <a:pt x="5749" y="0"/>
                  </a:moveTo>
                  <a:cubicBezTo>
                    <a:pt x="2585" y="0"/>
                    <a:pt x="1" y="2354"/>
                    <a:pt x="1" y="5208"/>
                  </a:cubicBezTo>
                  <a:cubicBezTo>
                    <a:pt x="1" y="8063"/>
                    <a:pt x="2585" y="10416"/>
                    <a:pt x="5749" y="10416"/>
                  </a:cubicBezTo>
                  <a:lnTo>
                    <a:pt x="44789" y="10416"/>
                  </a:lnTo>
                  <a:lnTo>
                    <a:pt x="44789" y="0"/>
                  </a:ln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5"/>
            <p:cNvSpPr/>
            <p:nvPr/>
          </p:nvSpPr>
          <p:spPr>
            <a:xfrm>
              <a:off x="5539375" y="3844575"/>
              <a:ext cx="856759" cy="7254"/>
            </a:xfrm>
            <a:custGeom>
              <a:rect b="b" l="l" r="r" t="t"/>
              <a:pathLst>
                <a:path extrusionOk="0" h="387" w="56786">
                  <a:moveTo>
                    <a:pt x="0" y="1"/>
                  </a:moveTo>
                  <a:lnTo>
                    <a:pt x="0" y="387"/>
                  </a:lnTo>
                  <a:lnTo>
                    <a:pt x="56786" y="387"/>
                  </a:lnTo>
                  <a:lnTo>
                    <a:pt x="56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5"/>
            <p:cNvSpPr/>
            <p:nvPr/>
          </p:nvSpPr>
          <p:spPr>
            <a:xfrm>
              <a:off x="5539375" y="3890855"/>
              <a:ext cx="856759" cy="7985"/>
            </a:xfrm>
            <a:custGeom>
              <a:rect b="b" l="l" r="r" t="t"/>
              <a:pathLst>
                <a:path extrusionOk="0" h="426" w="56786">
                  <a:moveTo>
                    <a:pt x="0" y="1"/>
                  </a:moveTo>
                  <a:lnTo>
                    <a:pt x="0" y="425"/>
                  </a:lnTo>
                  <a:lnTo>
                    <a:pt x="56786" y="425"/>
                  </a:lnTo>
                  <a:lnTo>
                    <a:pt x="56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5"/>
            <p:cNvSpPr/>
            <p:nvPr/>
          </p:nvSpPr>
          <p:spPr>
            <a:xfrm>
              <a:off x="5539375" y="3937135"/>
              <a:ext cx="856759" cy="7985"/>
            </a:xfrm>
            <a:custGeom>
              <a:rect b="b" l="l" r="r" t="t"/>
              <a:pathLst>
                <a:path extrusionOk="0" h="426" w="56786">
                  <a:moveTo>
                    <a:pt x="0" y="1"/>
                  </a:moveTo>
                  <a:lnTo>
                    <a:pt x="0" y="425"/>
                  </a:lnTo>
                  <a:lnTo>
                    <a:pt x="56786" y="425"/>
                  </a:lnTo>
                  <a:lnTo>
                    <a:pt x="56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75"/>
            <p:cNvSpPr/>
            <p:nvPr/>
          </p:nvSpPr>
          <p:spPr>
            <a:xfrm>
              <a:off x="5539375" y="3984146"/>
              <a:ext cx="856759" cy="7254"/>
            </a:xfrm>
            <a:custGeom>
              <a:rect b="b" l="l" r="r" t="t"/>
              <a:pathLst>
                <a:path extrusionOk="0" h="387" w="56786">
                  <a:moveTo>
                    <a:pt x="0" y="0"/>
                  </a:moveTo>
                  <a:lnTo>
                    <a:pt x="0" y="386"/>
                  </a:lnTo>
                  <a:lnTo>
                    <a:pt x="56786" y="386"/>
                  </a:lnTo>
                  <a:lnTo>
                    <a:pt x="567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75"/>
            <p:cNvSpPr/>
            <p:nvPr/>
          </p:nvSpPr>
          <p:spPr>
            <a:xfrm>
              <a:off x="5540456" y="3809907"/>
              <a:ext cx="851022" cy="218369"/>
            </a:xfrm>
            <a:custGeom>
              <a:rect b="b" l="l" r="r" t="t"/>
              <a:pathLst>
                <a:path extrusionOk="0" h="11651" w="45406">
                  <a:moveTo>
                    <a:pt x="6366" y="0"/>
                  </a:moveTo>
                  <a:cubicBezTo>
                    <a:pt x="2855" y="0"/>
                    <a:pt x="1" y="2623"/>
                    <a:pt x="1" y="5825"/>
                  </a:cubicBezTo>
                  <a:cubicBezTo>
                    <a:pt x="1" y="9027"/>
                    <a:pt x="2855" y="11651"/>
                    <a:pt x="6366" y="11651"/>
                  </a:cubicBezTo>
                  <a:lnTo>
                    <a:pt x="45406" y="11651"/>
                  </a:lnTo>
                  <a:lnTo>
                    <a:pt x="45406" y="10416"/>
                  </a:lnTo>
                  <a:lnTo>
                    <a:pt x="6366" y="10416"/>
                  </a:lnTo>
                  <a:cubicBezTo>
                    <a:pt x="3550" y="10416"/>
                    <a:pt x="1235" y="8333"/>
                    <a:pt x="1235" y="5825"/>
                  </a:cubicBezTo>
                  <a:cubicBezTo>
                    <a:pt x="1235" y="3279"/>
                    <a:pt x="3550" y="1235"/>
                    <a:pt x="6366" y="1235"/>
                  </a:cubicBezTo>
                  <a:lnTo>
                    <a:pt x="45406" y="1235"/>
                  </a:lnTo>
                  <a:lnTo>
                    <a:pt x="454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5"/>
            <p:cNvSpPr/>
            <p:nvPr/>
          </p:nvSpPr>
          <p:spPr>
            <a:xfrm>
              <a:off x="6712868" y="4434582"/>
              <a:ext cx="537235" cy="104133"/>
            </a:xfrm>
            <a:custGeom>
              <a:rect b="b" l="l" r="r" t="t"/>
              <a:pathLst>
                <a:path extrusionOk="0" h="5556" w="28664">
                  <a:moveTo>
                    <a:pt x="0" y="1"/>
                  </a:moveTo>
                  <a:lnTo>
                    <a:pt x="0" y="5556"/>
                  </a:lnTo>
                  <a:lnTo>
                    <a:pt x="28663" y="5556"/>
                  </a:lnTo>
                  <a:lnTo>
                    <a:pt x="286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5"/>
            <p:cNvSpPr/>
            <p:nvPr/>
          </p:nvSpPr>
          <p:spPr>
            <a:xfrm>
              <a:off x="6680331" y="4493883"/>
              <a:ext cx="602309" cy="44832"/>
            </a:xfrm>
            <a:custGeom>
              <a:rect b="b" l="l" r="r" t="t"/>
              <a:pathLst>
                <a:path extrusionOk="0" h="2392" w="32136">
                  <a:moveTo>
                    <a:pt x="926" y="0"/>
                  </a:moveTo>
                  <a:cubicBezTo>
                    <a:pt x="425" y="0"/>
                    <a:pt x="0" y="386"/>
                    <a:pt x="0" y="926"/>
                  </a:cubicBezTo>
                  <a:lnTo>
                    <a:pt x="0" y="1466"/>
                  </a:lnTo>
                  <a:cubicBezTo>
                    <a:pt x="0" y="1967"/>
                    <a:pt x="425" y="2392"/>
                    <a:pt x="926" y="2392"/>
                  </a:cubicBezTo>
                  <a:lnTo>
                    <a:pt x="31209" y="2392"/>
                  </a:lnTo>
                  <a:cubicBezTo>
                    <a:pt x="31711" y="2392"/>
                    <a:pt x="32135" y="1967"/>
                    <a:pt x="32135" y="1466"/>
                  </a:cubicBezTo>
                  <a:lnTo>
                    <a:pt x="32135" y="926"/>
                  </a:lnTo>
                  <a:cubicBezTo>
                    <a:pt x="32135" y="386"/>
                    <a:pt x="31711" y="0"/>
                    <a:pt x="31209" y="0"/>
                  </a:cubicBezTo>
                  <a:close/>
                </a:path>
              </a:pathLst>
            </a:custGeom>
            <a:solidFill>
              <a:srgbClr val="D69D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5"/>
            <p:cNvSpPr/>
            <p:nvPr/>
          </p:nvSpPr>
          <p:spPr>
            <a:xfrm>
              <a:off x="7073661" y="3742140"/>
              <a:ext cx="856795" cy="354589"/>
            </a:xfrm>
            <a:custGeom>
              <a:rect b="b" l="l" r="r" t="t"/>
              <a:pathLst>
                <a:path extrusionOk="0" h="18919" w="45714">
                  <a:moveTo>
                    <a:pt x="40718" y="1"/>
                  </a:moveTo>
                  <a:cubicBezTo>
                    <a:pt x="39019" y="1"/>
                    <a:pt x="36372" y="557"/>
                    <a:pt x="32251" y="2342"/>
                  </a:cubicBezTo>
                  <a:cubicBezTo>
                    <a:pt x="24612" y="5621"/>
                    <a:pt x="15624" y="9402"/>
                    <a:pt x="10840" y="11369"/>
                  </a:cubicBezTo>
                  <a:cubicBezTo>
                    <a:pt x="10253" y="10754"/>
                    <a:pt x="9443" y="10402"/>
                    <a:pt x="8586" y="10402"/>
                  </a:cubicBezTo>
                  <a:cubicBezTo>
                    <a:pt x="8261" y="10402"/>
                    <a:pt x="7929" y="10453"/>
                    <a:pt x="7600" y="10559"/>
                  </a:cubicBezTo>
                  <a:cubicBezTo>
                    <a:pt x="7253" y="10675"/>
                    <a:pt x="6906" y="10868"/>
                    <a:pt x="6636" y="11138"/>
                  </a:cubicBezTo>
                  <a:cubicBezTo>
                    <a:pt x="6011" y="10802"/>
                    <a:pt x="5327" y="10615"/>
                    <a:pt x="4630" y="10615"/>
                  </a:cubicBezTo>
                  <a:cubicBezTo>
                    <a:pt x="4207" y="10615"/>
                    <a:pt x="3779" y="10684"/>
                    <a:pt x="3356" y="10829"/>
                  </a:cubicBezTo>
                  <a:cubicBezTo>
                    <a:pt x="1158" y="11562"/>
                    <a:pt x="0" y="13915"/>
                    <a:pt x="733" y="16076"/>
                  </a:cubicBezTo>
                  <a:cubicBezTo>
                    <a:pt x="1317" y="17828"/>
                    <a:pt x="2930" y="18919"/>
                    <a:pt x="4655" y="18919"/>
                  </a:cubicBezTo>
                  <a:cubicBezTo>
                    <a:pt x="5094" y="18919"/>
                    <a:pt x="5541" y="18848"/>
                    <a:pt x="5980" y="18699"/>
                  </a:cubicBezTo>
                  <a:cubicBezTo>
                    <a:pt x="7137" y="18313"/>
                    <a:pt x="7986" y="17464"/>
                    <a:pt x="8449" y="16461"/>
                  </a:cubicBezTo>
                  <a:cubicBezTo>
                    <a:pt x="8531" y="16470"/>
                    <a:pt x="8615" y="16475"/>
                    <a:pt x="8700" y="16475"/>
                  </a:cubicBezTo>
                  <a:cubicBezTo>
                    <a:pt x="8978" y="16475"/>
                    <a:pt x="9273" y="16425"/>
                    <a:pt x="9567" y="16307"/>
                  </a:cubicBezTo>
                  <a:cubicBezTo>
                    <a:pt x="10763" y="15921"/>
                    <a:pt x="11535" y="14880"/>
                    <a:pt x="11612" y="13722"/>
                  </a:cubicBezTo>
                  <a:cubicBezTo>
                    <a:pt x="16627" y="12372"/>
                    <a:pt x="26078" y="9903"/>
                    <a:pt x="34141" y="7897"/>
                  </a:cubicBezTo>
                  <a:cubicBezTo>
                    <a:pt x="45714" y="4965"/>
                    <a:pt x="43747" y="1532"/>
                    <a:pt x="43747" y="1532"/>
                  </a:cubicBezTo>
                  <a:cubicBezTo>
                    <a:pt x="43747" y="1532"/>
                    <a:pt x="43536" y="1"/>
                    <a:pt x="407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5"/>
            <p:cNvSpPr/>
            <p:nvPr/>
          </p:nvSpPr>
          <p:spPr>
            <a:xfrm>
              <a:off x="7084494" y="3758559"/>
              <a:ext cx="845961" cy="337459"/>
            </a:xfrm>
            <a:custGeom>
              <a:rect b="b" l="l" r="r" t="t"/>
              <a:pathLst>
                <a:path extrusionOk="0" h="18005" w="45136">
                  <a:moveTo>
                    <a:pt x="42821" y="0"/>
                  </a:moveTo>
                  <a:cubicBezTo>
                    <a:pt x="42744" y="1158"/>
                    <a:pt x="41394" y="3511"/>
                    <a:pt x="33100" y="5594"/>
                  </a:cubicBezTo>
                  <a:cubicBezTo>
                    <a:pt x="25037" y="7639"/>
                    <a:pt x="15586" y="10107"/>
                    <a:pt x="10571" y="11419"/>
                  </a:cubicBezTo>
                  <a:cubicBezTo>
                    <a:pt x="10455" y="12576"/>
                    <a:pt x="9684" y="13657"/>
                    <a:pt x="8526" y="14042"/>
                  </a:cubicBezTo>
                  <a:cubicBezTo>
                    <a:pt x="8209" y="14138"/>
                    <a:pt x="7892" y="14207"/>
                    <a:pt x="7574" y="14207"/>
                  </a:cubicBezTo>
                  <a:cubicBezTo>
                    <a:pt x="7506" y="14207"/>
                    <a:pt x="7437" y="14203"/>
                    <a:pt x="7369" y="14197"/>
                  </a:cubicBezTo>
                  <a:cubicBezTo>
                    <a:pt x="6945" y="15200"/>
                    <a:pt x="6096" y="16010"/>
                    <a:pt x="4939" y="16396"/>
                  </a:cubicBezTo>
                  <a:cubicBezTo>
                    <a:pt x="4496" y="16546"/>
                    <a:pt x="4048" y="16617"/>
                    <a:pt x="3607" y="16617"/>
                  </a:cubicBezTo>
                  <a:cubicBezTo>
                    <a:pt x="2129" y="16617"/>
                    <a:pt x="744" y="15813"/>
                    <a:pt x="1" y="14505"/>
                  </a:cubicBezTo>
                  <a:lnTo>
                    <a:pt x="1" y="14505"/>
                  </a:lnTo>
                  <a:cubicBezTo>
                    <a:pt x="40" y="14737"/>
                    <a:pt x="78" y="14968"/>
                    <a:pt x="155" y="15200"/>
                  </a:cubicBezTo>
                  <a:cubicBezTo>
                    <a:pt x="739" y="16920"/>
                    <a:pt x="2350" y="18004"/>
                    <a:pt x="4073" y="18004"/>
                  </a:cubicBezTo>
                  <a:cubicBezTo>
                    <a:pt x="4514" y="18004"/>
                    <a:pt x="4962" y="17934"/>
                    <a:pt x="5402" y="17784"/>
                  </a:cubicBezTo>
                  <a:cubicBezTo>
                    <a:pt x="6559" y="17437"/>
                    <a:pt x="7408" y="16588"/>
                    <a:pt x="7871" y="15585"/>
                  </a:cubicBezTo>
                  <a:cubicBezTo>
                    <a:pt x="7932" y="15592"/>
                    <a:pt x="7995" y="15595"/>
                    <a:pt x="8059" y="15595"/>
                  </a:cubicBezTo>
                  <a:cubicBezTo>
                    <a:pt x="8355" y="15595"/>
                    <a:pt x="8672" y="15526"/>
                    <a:pt x="8989" y="15431"/>
                  </a:cubicBezTo>
                  <a:cubicBezTo>
                    <a:pt x="10147" y="15045"/>
                    <a:pt x="10957" y="13965"/>
                    <a:pt x="11034" y="12808"/>
                  </a:cubicBezTo>
                  <a:cubicBezTo>
                    <a:pt x="16049" y="11496"/>
                    <a:pt x="25500" y="9027"/>
                    <a:pt x="33563" y="7021"/>
                  </a:cubicBezTo>
                  <a:cubicBezTo>
                    <a:pt x="45136" y="4089"/>
                    <a:pt x="43169" y="656"/>
                    <a:pt x="43169" y="656"/>
                  </a:cubicBezTo>
                  <a:cubicBezTo>
                    <a:pt x="43169" y="656"/>
                    <a:pt x="43130" y="347"/>
                    <a:pt x="428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75"/>
            <p:cNvSpPr/>
            <p:nvPr/>
          </p:nvSpPr>
          <p:spPr>
            <a:xfrm>
              <a:off x="6689009" y="3716913"/>
              <a:ext cx="542295" cy="721024"/>
            </a:xfrm>
            <a:custGeom>
              <a:rect b="b" l="l" r="r" t="t"/>
              <a:pathLst>
                <a:path extrusionOk="0" h="38470" w="28934">
                  <a:moveTo>
                    <a:pt x="16276" y="0"/>
                  </a:moveTo>
                  <a:cubicBezTo>
                    <a:pt x="15998" y="0"/>
                    <a:pt x="15714" y="45"/>
                    <a:pt x="15431" y="139"/>
                  </a:cubicBezTo>
                  <a:lnTo>
                    <a:pt x="2084" y="4653"/>
                  </a:lnTo>
                  <a:cubicBezTo>
                    <a:pt x="733" y="5116"/>
                    <a:pt x="0" y="6581"/>
                    <a:pt x="463" y="7932"/>
                  </a:cubicBezTo>
                  <a:lnTo>
                    <a:pt x="10185" y="36710"/>
                  </a:lnTo>
                  <a:cubicBezTo>
                    <a:pt x="10553" y="37785"/>
                    <a:pt x="11558" y="38469"/>
                    <a:pt x="12634" y="38469"/>
                  </a:cubicBezTo>
                  <a:cubicBezTo>
                    <a:pt x="12909" y="38469"/>
                    <a:pt x="13189" y="38425"/>
                    <a:pt x="13464" y="38330"/>
                  </a:cubicBezTo>
                  <a:lnTo>
                    <a:pt x="26850" y="33817"/>
                  </a:lnTo>
                  <a:cubicBezTo>
                    <a:pt x="28200" y="33354"/>
                    <a:pt x="28933" y="31888"/>
                    <a:pt x="28470" y="30538"/>
                  </a:cubicBezTo>
                  <a:lnTo>
                    <a:pt x="18710" y="1759"/>
                  </a:lnTo>
                  <a:cubicBezTo>
                    <a:pt x="18342" y="684"/>
                    <a:pt x="17361" y="0"/>
                    <a:pt x="16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75"/>
            <p:cNvSpPr/>
            <p:nvPr/>
          </p:nvSpPr>
          <p:spPr>
            <a:xfrm>
              <a:off x="6680331" y="3790365"/>
              <a:ext cx="558920" cy="574102"/>
            </a:xfrm>
            <a:custGeom>
              <a:rect b="b" l="l" r="r" t="t"/>
              <a:pathLst>
                <a:path extrusionOk="0" h="30631" w="29821">
                  <a:moveTo>
                    <a:pt x="21989" y="1"/>
                  </a:moveTo>
                  <a:lnTo>
                    <a:pt x="0" y="7446"/>
                  </a:lnTo>
                  <a:lnTo>
                    <a:pt x="7870" y="30631"/>
                  </a:lnTo>
                  <a:lnTo>
                    <a:pt x="29820" y="23185"/>
                  </a:lnTo>
                  <a:lnTo>
                    <a:pt x="219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5"/>
            <p:cNvSpPr/>
            <p:nvPr/>
          </p:nvSpPr>
          <p:spPr>
            <a:xfrm>
              <a:off x="6805419" y="4159836"/>
              <a:ext cx="419363" cy="161973"/>
            </a:xfrm>
            <a:custGeom>
              <a:rect b="b" l="l" r="r" t="t"/>
              <a:pathLst>
                <a:path extrusionOk="0" h="8642" w="22375">
                  <a:moveTo>
                    <a:pt x="21989" y="1"/>
                  </a:moveTo>
                  <a:lnTo>
                    <a:pt x="0" y="7446"/>
                  </a:lnTo>
                  <a:lnTo>
                    <a:pt x="425" y="8642"/>
                  </a:lnTo>
                  <a:lnTo>
                    <a:pt x="22375" y="1196"/>
                  </a:lnTo>
                  <a:lnTo>
                    <a:pt x="219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5"/>
            <p:cNvSpPr/>
            <p:nvPr/>
          </p:nvSpPr>
          <p:spPr>
            <a:xfrm>
              <a:off x="6694800" y="3833023"/>
              <a:ext cx="419363" cy="161973"/>
            </a:xfrm>
            <a:custGeom>
              <a:rect b="b" l="l" r="r" t="t"/>
              <a:pathLst>
                <a:path extrusionOk="0" h="8642" w="22375">
                  <a:moveTo>
                    <a:pt x="21989" y="1"/>
                  </a:moveTo>
                  <a:lnTo>
                    <a:pt x="0" y="7446"/>
                  </a:lnTo>
                  <a:lnTo>
                    <a:pt x="424" y="8642"/>
                  </a:lnTo>
                  <a:lnTo>
                    <a:pt x="22375" y="1197"/>
                  </a:lnTo>
                  <a:lnTo>
                    <a:pt x="219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5"/>
            <p:cNvSpPr/>
            <p:nvPr/>
          </p:nvSpPr>
          <p:spPr>
            <a:xfrm>
              <a:off x="7575435" y="2350809"/>
              <a:ext cx="83179" cy="99092"/>
            </a:xfrm>
            <a:custGeom>
              <a:rect b="b" l="l" r="r" t="t"/>
              <a:pathLst>
                <a:path extrusionOk="0" h="5287" w="4438">
                  <a:moveTo>
                    <a:pt x="2238" y="1"/>
                  </a:moveTo>
                  <a:lnTo>
                    <a:pt x="1428" y="1776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38" y="5286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6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75"/>
            <p:cNvSpPr/>
            <p:nvPr/>
          </p:nvSpPr>
          <p:spPr>
            <a:xfrm>
              <a:off x="7932611" y="2633521"/>
              <a:ext cx="147522" cy="174999"/>
            </a:xfrm>
            <a:custGeom>
              <a:rect b="b" l="l" r="r" t="t"/>
              <a:pathLst>
                <a:path extrusionOk="0" h="9337" w="7871">
                  <a:moveTo>
                    <a:pt x="3936" y="1"/>
                  </a:moveTo>
                  <a:lnTo>
                    <a:pt x="2547" y="3125"/>
                  </a:lnTo>
                  <a:lnTo>
                    <a:pt x="1" y="4668"/>
                  </a:lnTo>
                  <a:lnTo>
                    <a:pt x="2547" y="6211"/>
                  </a:lnTo>
                  <a:lnTo>
                    <a:pt x="3936" y="9336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125"/>
                  </a:lnTo>
                  <a:lnTo>
                    <a:pt x="39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75"/>
            <p:cNvSpPr/>
            <p:nvPr/>
          </p:nvSpPr>
          <p:spPr>
            <a:xfrm>
              <a:off x="8015041" y="2198254"/>
              <a:ext cx="181502" cy="215483"/>
            </a:xfrm>
            <a:custGeom>
              <a:rect b="b" l="l" r="r" t="t"/>
              <a:pathLst>
                <a:path extrusionOk="0" h="11497" w="9684">
                  <a:moveTo>
                    <a:pt x="4861" y="1"/>
                  </a:moveTo>
                  <a:lnTo>
                    <a:pt x="3125" y="3820"/>
                  </a:lnTo>
                  <a:lnTo>
                    <a:pt x="0" y="5749"/>
                  </a:lnTo>
                  <a:lnTo>
                    <a:pt x="3125" y="7678"/>
                  </a:lnTo>
                  <a:lnTo>
                    <a:pt x="4861" y="11497"/>
                  </a:lnTo>
                  <a:lnTo>
                    <a:pt x="6597" y="7678"/>
                  </a:lnTo>
                  <a:lnTo>
                    <a:pt x="9683" y="5749"/>
                  </a:lnTo>
                  <a:lnTo>
                    <a:pt x="6597" y="3820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5"/>
            <p:cNvSpPr/>
            <p:nvPr/>
          </p:nvSpPr>
          <p:spPr>
            <a:xfrm>
              <a:off x="8367156" y="2899598"/>
              <a:ext cx="83160" cy="98342"/>
            </a:xfrm>
            <a:custGeom>
              <a:rect b="b" l="l" r="r" t="t"/>
              <a:pathLst>
                <a:path extrusionOk="0" h="5247" w="4437">
                  <a:moveTo>
                    <a:pt x="2238" y="0"/>
                  </a:moveTo>
                  <a:lnTo>
                    <a:pt x="1428" y="1775"/>
                  </a:lnTo>
                  <a:lnTo>
                    <a:pt x="0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7" y="2624"/>
                  </a:lnTo>
                  <a:lnTo>
                    <a:pt x="3009" y="1775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5"/>
            <p:cNvSpPr/>
            <p:nvPr/>
          </p:nvSpPr>
          <p:spPr>
            <a:xfrm>
              <a:off x="8351244" y="3783130"/>
              <a:ext cx="83179" cy="98361"/>
            </a:xfrm>
            <a:custGeom>
              <a:rect b="b" l="l" r="r" t="t"/>
              <a:pathLst>
                <a:path extrusionOk="0" h="5248" w="4438">
                  <a:moveTo>
                    <a:pt x="2238" y="1"/>
                  </a:moveTo>
                  <a:lnTo>
                    <a:pt x="1428" y="1737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37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75"/>
            <p:cNvSpPr/>
            <p:nvPr/>
          </p:nvSpPr>
          <p:spPr>
            <a:xfrm>
              <a:off x="8172665" y="4055721"/>
              <a:ext cx="146791" cy="174268"/>
            </a:xfrm>
            <a:custGeom>
              <a:rect b="b" l="l" r="r" t="t"/>
              <a:pathLst>
                <a:path extrusionOk="0" h="9298" w="7832">
                  <a:moveTo>
                    <a:pt x="3935" y="0"/>
                  </a:moveTo>
                  <a:lnTo>
                    <a:pt x="2508" y="3087"/>
                  </a:lnTo>
                  <a:lnTo>
                    <a:pt x="0" y="4668"/>
                  </a:lnTo>
                  <a:lnTo>
                    <a:pt x="2508" y="6211"/>
                  </a:lnTo>
                  <a:lnTo>
                    <a:pt x="3935" y="9297"/>
                  </a:lnTo>
                  <a:lnTo>
                    <a:pt x="5324" y="6211"/>
                  </a:lnTo>
                  <a:lnTo>
                    <a:pt x="7831" y="4668"/>
                  </a:lnTo>
                  <a:lnTo>
                    <a:pt x="5324" y="3087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75"/>
            <p:cNvSpPr/>
            <p:nvPr/>
          </p:nvSpPr>
          <p:spPr>
            <a:xfrm>
              <a:off x="6668036" y="2041371"/>
              <a:ext cx="143905" cy="171363"/>
            </a:xfrm>
            <a:custGeom>
              <a:rect b="b" l="l" r="r" t="t"/>
              <a:pathLst>
                <a:path extrusionOk="0" h="9143" w="7678">
                  <a:moveTo>
                    <a:pt x="3858" y="0"/>
                  </a:moveTo>
                  <a:lnTo>
                    <a:pt x="2470" y="3048"/>
                  </a:lnTo>
                  <a:lnTo>
                    <a:pt x="1" y="4552"/>
                  </a:lnTo>
                  <a:lnTo>
                    <a:pt x="2470" y="6095"/>
                  </a:lnTo>
                  <a:lnTo>
                    <a:pt x="3858" y="9143"/>
                  </a:lnTo>
                  <a:lnTo>
                    <a:pt x="5209" y="6095"/>
                  </a:lnTo>
                  <a:lnTo>
                    <a:pt x="7677" y="4552"/>
                  </a:lnTo>
                  <a:lnTo>
                    <a:pt x="5209" y="3048"/>
                  </a:lnTo>
                  <a:lnTo>
                    <a:pt x="38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5"/>
            <p:cNvSpPr/>
            <p:nvPr/>
          </p:nvSpPr>
          <p:spPr>
            <a:xfrm>
              <a:off x="6955808" y="2367453"/>
              <a:ext cx="83160" cy="98342"/>
            </a:xfrm>
            <a:custGeom>
              <a:rect b="b" l="l" r="r" t="t"/>
              <a:pathLst>
                <a:path extrusionOk="0" h="5247" w="4437">
                  <a:moveTo>
                    <a:pt x="2199" y="0"/>
                  </a:moveTo>
                  <a:lnTo>
                    <a:pt x="1428" y="1736"/>
                  </a:lnTo>
                  <a:lnTo>
                    <a:pt x="0" y="2623"/>
                  </a:lnTo>
                  <a:lnTo>
                    <a:pt x="1428" y="3511"/>
                  </a:lnTo>
                  <a:lnTo>
                    <a:pt x="2199" y="5247"/>
                  </a:lnTo>
                  <a:lnTo>
                    <a:pt x="3009" y="3511"/>
                  </a:lnTo>
                  <a:lnTo>
                    <a:pt x="4437" y="2623"/>
                  </a:lnTo>
                  <a:lnTo>
                    <a:pt x="3009" y="1736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5"/>
            <p:cNvSpPr/>
            <p:nvPr/>
          </p:nvSpPr>
          <p:spPr>
            <a:xfrm>
              <a:off x="7689671" y="1775284"/>
              <a:ext cx="83179" cy="99073"/>
            </a:xfrm>
            <a:custGeom>
              <a:rect b="b" l="l" r="r" t="t"/>
              <a:pathLst>
                <a:path extrusionOk="0" h="5286" w="4438">
                  <a:moveTo>
                    <a:pt x="2200" y="1"/>
                  </a:moveTo>
                  <a:lnTo>
                    <a:pt x="1428" y="1775"/>
                  </a:lnTo>
                  <a:lnTo>
                    <a:pt x="1" y="2663"/>
                  </a:lnTo>
                  <a:lnTo>
                    <a:pt x="1428" y="3511"/>
                  </a:lnTo>
                  <a:lnTo>
                    <a:pt x="2200" y="5286"/>
                  </a:lnTo>
                  <a:lnTo>
                    <a:pt x="3010" y="3511"/>
                  </a:lnTo>
                  <a:lnTo>
                    <a:pt x="4437" y="2663"/>
                  </a:lnTo>
                  <a:lnTo>
                    <a:pt x="3010" y="1775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5"/>
            <p:cNvSpPr/>
            <p:nvPr/>
          </p:nvSpPr>
          <p:spPr>
            <a:xfrm>
              <a:off x="5328266" y="2350809"/>
              <a:ext cx="83160" cy="99092"/>
            </a:xfrm>
            <a:custGeom>
              <a:rect b="b" l="l" r="r" t="t"/>
              <a:pathLst>
                <a:path extrusionOk="0" h="5287" w="4437">
                  <a:moveTo>
                    <a:pt x="2200" y="1"/>
                  </a:moveTo>
                  <a:lnTo>
                    <a:pt x="1428" y="1776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00" y="5286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6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5"/>
            <p:cNvSpPr/>
            <p:nvPr/>
          </p:nvSpPr>
          <p:spPr>
            <a:xfrm>
              <a:off x="4906747" y="2633521"/>
              <a:ext cx="147503" cy="174999"/>
            </a:xfrm>
            <a:custGeom>
              <a:rect b="b" l="l" r="r" t="t"/>
              <a:pathLst>
                <a:path extrusionOk="0" h="9337" w="7870">
                  <a:moveTo>
                    <a:pt x="3935" y="1"/>
                  </a:moveTo>
                  <a:lnTo>
                    <a:pt x="2546" y="3125"/>
                  </a:lnTo>
                  <a:lnTo>
                    <a:pt x="0" y="4668"/>
                  </a:lnTo>
                  <a:lnTo>
                    <a:pt x="2546" y="6211"/>
                  </a:lnTo>
                  <a:lnTo>
                    <a:pt x="3935" y="9336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125"/>
                  </a:lnTo>
                  <a:lnTo>
                    <a:pt x="39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5"/>
            <p:cNvSpPr/>
            <p:nvPr/>
          </p:nvSpPr>
          <p:spPr>
            <a:xfrm>
              <a:off x="4789606" y="2161379"/>
              <a:ext cx="182233" cy="215483"/>
            </a:xfrm>
            <a:custGeom>
              <a:rect b="b" l="l" r="r" t="t"/>
              <a:pathLst>
                <a:path extrusionOk="0" h="11497" w="9723">
                  <a:moveTo>
                    <a:pt x="4862" y="1"/>
                  </a:moveTo>
                  <a:lnTo>
                    <a:pt x="3126" y="3820"/>
                  </a:lnTo>
                  <a:lnTo>
                    <a:pt x="1" y="5749"/>
                  </a:lnTo>
                  <a:lnTo>
                    <a:pt x="3126" y="7678"/>
                  </a:lnTo>
                  <a:lnTo>
                    <a:pt x="4862" y="11497"/>
                  </a:lnTo>
                  <a:lnTo>
                    <a:pt x="6597" y="7678"/>
                  </a:lnTo>
                  <a:lnTo>
                    <a:pt x="9722" y="5749"/>
                  </a:lnTo>
                  <a:lnTo>
                    <a:pt x="6597" y="3820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75"/>
            <p:cNvSpPr/>
            <p:nvPr/>
          </p:nvSpPr>
          <p:spPr>
            <a:xfrm>
              <a:off x="4536545" y="2862723"/>
              <a:ext cx="83179" cy="98342"/>
            </a:xfrm>
            <a:custGeom>
              <a:rect b="b" l="l" r="r" t="t"/>
              <a:pathLst>
                <a:path extrusionOk="0" h="5247" w="4438">
                  <a:moveTo>
                    <a:pt x="2200" y="0"/>
                  </a:moveTo>
                  <a:lnTo>
                    <a:pt x="1428" y="1775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00" y="5247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5"/>
                  </a:lnTo>
                  <a:lnTo>
                    <a:pt x="2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75"/>
            <p:cNvSpPr/>
            <p:nvPr/>
          </p:nvSpPr>
          <p:spPr>
            <a:xfrm>
              <a:off x="4520652" y="3783130"/>
              <a:ext cx="83160" cy="98361"/>
            </a:xfrm>
            <a:custGeom>
              <a:rect b="b" l="l" r="r" t="t"/>
              <a:pathLst>
                <a:path extrusionOk="0" h="5248" w="4437">
                  <a:moveTo>
                    <a:pt x="2238" y="1"/>
                  </a:moveTo>
                  <a:lnTo>
                    <a:pt x="1428" y="1737"/>
                  </a:lnTo>
                  <a:lnTo>
                    <a:pt x="0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7" y="2624"/>
                  </a:lnTo>
                  <a:lnTo>
                    <a:pt x="3009" y="1737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5"/>
            <p:cNvSpPr/>
            <p:nvPr/>
          </p:nvSpPr>
          <p:spPr>
            <a:xfrm>
              <a:off x="4583551" y="4055721"/>
              <a:ext cx="147522" cy="174268"/>
            </a:xfrm>
            <a:custGeom>
              <a:rect b="b" l="l" r="r" t="t"/>
              <a:pathLst>
                <a:path extrusionOk="0" h="9298" w="7871">
                  <a:moveTo>
                    <a:pt x="3935" y="0"/>
                  </a:moveTo>
                  <a:lnTo>
                    <a:pt x="2546" y="3087"/>
                  </a:lnTo>
                  <a:lnTo>
                    <a:pt x="0" y="4668"/>
                  </a:lnTo>
                  <a:lnTo>
                    <a:pt x="2546" y="6211"/>
                  </a:lnTo>
                  <a:lnTo>
                    <a:pt x="3935" y="9297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087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5"/>
            <p:cNvSpPr/>
            <p:nvPr/>
          </p:nvSpPr>
          <p:spPr>
            <a:xfrm>
              <a:off x="6174940" y="2041371"/>
              <a:ext cx="143886" cy="171363"/>
            </a:xfrm>
            <a:custGeom>
              <a:rect b="b" l="l" r="r" t="t"/>
              <a:pathLst>
                <a:path extrusionOk="0" h="9143" w="7677">
                  <a:moveTo>
                    <a:pt x="3819" y="0"/>
                  </a:moveTo>
                  <a:lnTo>
                    <a:pt x="2469" y="3048"/>
                  </a:lnTo>
                  <a:lnTo>
                    <a:pt x="0" y="4552"/>
                  </a:lnTo>
                  <a:lnTo>
                    <a:pt x="2469" y="6095"/>
                  </a:lnTo>
                  <a:lnTo>
                    <a:pt x="3819" y="9143"/>
                  </a:lnTo>
                  <a:lnTo>
                    <a:pt x="5208" y="6095"/>
                  </a:lnTo>
                  <a:lnTo>
                    <a:pt x="7677" y="4552"/>
                  </a:lnTo>
                  <a:lnTo>
                    <a:pt x="5208" y="3048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5"/>
            <p:cNvSpPr/>
            <p:nvPr/>
          </p:nvSpPr>
          <p:spPr>
            <a:xfrm>
              <a:off x="5947912" y="2367453"/>
              <a:ext cx="83160" cy="98342"/>
            </a:xfrm>
            <a:custGeom>
              <a:rect b="b" l="l" r="r" t="t"/>
              <a:pathLst>
                <a:path extrusionOk="0" h="5247" w="4437">
                  <a:moveTo>
                    <a:pt x="2238" y="0"/>
                  </a:moveTo>
                  <a:lnTo>
                    <a:pt x="1427" y="1736"/>
                  </a:lnTo>
                  <a:lnTo>
                    <a:pt x="0" y="2623"/>
                  </a:lnTo>
                  <a:lnTo>
                    <a:pt x="1427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6" y="2623"/>
                  </a:lnTo>
                  <a:lnTo>
                    <a:pt x="3009" y="1736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5"/>
            <p:cNvSpPr/>
            <p:nvPr/>
          </p:nvSpPr>
          <p:spPr>
            <a:xfrm>
              <a:off x="5214030" y="1775284"/>
              <a:ext cx="83160" cy="99073"/>
            </a:xfrm>
            <a:custGeom>
              <a:rect b="b" l="l" r="r" t="t"/>
              <a:pathLst>
                <a:path extrusionOk="0" h="5286" w="4437">
                  <a:moveTo>
                    <a:pt x="2238" y="1"/>
                  </a:moveTo>
                  <a:lnTo>
                    <a:pt x="1428" y="1775"/>
                  </a:lnTo>
                  <a:lnTo>
                    <a:pt x="0" y="2663"/>
                  </a:lnTo>
                  <a:lnTo>
                    <a:pt x="1428" y="3511"/>
                  </a:lnTo>
                  <a:lnTo>
                    <a:pt x="2238" y="5286"/>
                  </a:lnTo>
                  <a:lnTo>
                    <a:pt x="3009" y="3511"/>
                  </a:lnTo>
                  <a:lnTo>
                    <a:pt x="4437" y="2663"/>
                  </a:lnTo>
                  <a:lnTo>
                    <a:pt x="3009" y="177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5"/>
            <p:cNvSpPr/>
            <p:nvPr/>
          </p:nvSpPr>
          <p:spPr>
            <a:xfrm>
              <a:off x="5537931" y="4310219"/>
              <a:ext cx="1005741" cy="217657"/>
            </a:xfrm>
            <a:custGeom>
              <a:rect b="b" l="l" r="r" t="t"/>
              <a:pathLst>
                <a:path extrusionOk="0" h="11613" w="53661">
                  <a:moveTo>
                    <a:pt x="6366" y="1"/>
                  </a:moveTo>
                  <a:cubicBezTo>
                    <a:pt x="2855" y="1"/>
                    <a:pt x="1" y="2585"/>
                    <a:pt x="1" y="5787"/>
                  </a:cubicBezTo>
                  <a:cubicBezTo>
                    <a:pt x="1" y="9028"/>
                    <a:pt x="2855" y="11612"/>
                    <a:pt x="6366" y="11612"/>
                  </a:cubicBezTo>
                  <a:lnTo>
                    <a:pt x="53661" y="11612"/>
                  </a:lnTo>
                  <a:lnTo>
                    <a:pt x="53661" y="10378"/>
                  </a:lnTo>
                  <a:lnTo>
                    <a:pt x="6366" y="10378"/>
                  </a:lnTo>
                  <a:cubicBezTo>
                    <a:pt x="3550" y="10378"/>
                    <a:pt x="1235" y="8333"/>
                    <a:pt x="1235" y="5787"/>
                  </a:cubicBezTo>
                  <a:cubicBezTo>
                    <a:pt x="1235" y="3280"/>
                    <a:pt x="3550" y="1235"/>
                    <a:pt x="6366" y="1235"/>
                  </a:cubicBezTo>
                  <a:lnTo>
                    <a:pt x="53661" y="1235"/>
                  </a:lnTo>
                  <a:lnTo>
                    <a:pt x="53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03" name="Google Shape;1503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875" y="757075"/>
            <a:ext cx="2636126" cy="263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57"/>
          <p:cNvSpPr/>
          <p:nvPr/>
        </p:nvSpPr>
        <p:spPr>
          <a:xfrm>
            <a:off x="3810294" y="1405851"/>
            <a:ext cx="1653900" cy="93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57"/>
          <p:cNvSpPr txBox="1"/>
          <p:nvPr>
            <p:ph type="title"/>
          </p:nvPr>
        </p:nvSpPr>
        <p:spPr>
          <a:xfrm>
            <a:off x="1756194" y="2652251"/>
            <a:ext cx="5762100" cy="52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results so far</a:t>
            </a:r>
            <a:endParaRPr/>
          </a:p>
        </p:txBody>
      </p:sp>
      <p:sp>
        <p:nvSpPr>
          <p:cNvPr id="524" name="Google Shape;524;p57"/>
          <p:cNvSpPr txBox="1"/>
          <p:nvPr>
            <p:ph idx="2" type="title"/>
          </p:nvPr>
        </p:nvSpPr>
        <p:spPr>
          <a:xfrm>
            <a:off x="4187694" y="1513701"/>
            <a:ext cx="899100" cy="68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;)</a:t>
            </a:r>
            <a:endParaRPr/>
          </a:p>
        </p:txBody>
      </p:sp>
      <p:sp>
        <p:nvSpPr>
          <p:cNvPr id="525" name="Google Shape;525;p57"/>
          <p:cNvSpPr/>
          <p:nvPr/>
        </p:nvSpPr>
        <p:spPr>
          <a:xfrm>
            <a:off x="5269771" y="1513701"/>
            <a:ext cx="229551" cy="273877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57"/>
          <p:cNvSpPr/>
          <p:nvPr/>
        </p:nvSpPr>
        <p:spPr>
          <a:xfrm>
            <a:off x="3555324" y="1003827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4" y="1285"/>
                </a:lnTo>
                <a:lnTo>
                  <a:pt x="0" y="1970"/>
                </a:lnTo>
                <a:lnTo>
                  <a:pt x="1084" y="2597"/>
                </a:lnTo>
                <a:lnTo>
                  <a:pt x="1655" y="3881"/>
                </a:lnTo>
                <a:lnTo>
                  <a:pt x="2254" y="2597"/>
                </a:lnTo>
                <a:lnTo>
                  <a:pt x="3281" y="1970"/>
                </a:lnTo>
                <a:lnTo>
                  <a:pt x="2254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57"/>
          <p:cNvSpPr/>
          <p:nvPr/>
        </p:nvSpPr>
        <p:spPr>
          <a:xfrm>
            <a:off x="6947966" y="2007267"/>
            <a:ext cx="159916" cy="189840"/>
          </a:xfrm>
          <a:custGeom>
            <a:rect b="b" l="l" r="r" t="t"/>
            <a:pathLst>
              <a:path extrusionOk="0" h="6877" w="5793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6"/>
                </a:lnTo>
                <a:lnTo>
                  <a:pt x="3938" y="4594"/>
                </a:lnTo>
                <a:lnTo>
                  <a:pt x="5792" y="3424"/>
                </a:lnTo>
                <a:lnTo>
                  <a:pt x="3938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7"/>
          <p:cNvSpPr/>
          <p:nvPr/>
        </p:nvSpPr>
        <p:spPr>
          <a:xfrm>
            <a:off x="7517554" y="1243413"/>
            <a:ext cx="197735" cy="235526"/>
          </a:xfrm>
          <a:custGeom>
            <a:rect b="b" l="l" r="r" t="t"/>
            <a:pathLst>
              <a:path extrusionOk="0" h="8532" w="7163">
                <a:moveTo>
                  <a:pt x="3596" y="1"/>
                </a:moveTo>
                <a:lnTo>
                  <a:pt x="2312" y="2854"/>
                </a:lnTo>
                <a:lnTo>
                  <a:pt x="1" y="4252"/>
                </a:lnTo>
                <a:lnTo>
                  <a:pt x="2312" y="5679"/>
                </a:lnTo>
                <a:lnTo>
                  <a:pt x="3596" y="8532"/>
                </a:lnTo>
                <a:lnTo>
                  <a:pt x="4851" y="5679"/>
                </a:lnTo>
                <a:lnTo>
                  <a:pt x="7162" y="4252"/>
                </a:lnTo>
                <a:lnTo>
                  <a:pt x="4851" y="2854"/>
                </a:lnTo>
                <a:lnTo>
                  <a:pt x="359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7"/>
          <p:cNvSpPr/>
          <p:nvPr/>
        </p:nvSpPr>
        <p:spPr>
          <a:xfrm>
            <a:off x="1121453" y="1189107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283" y="2853"/>
                </a:lnTo>
                <a:lnTo>
                  <a:pt x="1" y="4280"/>
                </a:lnTo>
                <a:lnTo>
                  <a:pt x="2283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2" y="4280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57"/>
          <p:cNvSpPr/>
          <p:nvPr/>
        </p:nvSpPr>
        <p:spPr>
          <a:xfrm>
            <a:off x="2299726" y="1597073"/>
            <a:ext cx="89827" cy="107135"/>
          </a:xfrm>
          <a:custGeom>
            <a:rect b="b" l="l" r="r" t="t"/>
            <a:pathLst>
              <a:path extrusionOk="0" h="3881" w="3254">
                <a:moveTo>
                  <a:pt x="1656" y="0"/>
                </a:moveTo>
                <a:lnTo>
                  <a:pt x="1028" y="1313"/>
                </a:lnTo>
                <a:lnTo>
                  <a:pt x="1" y="1940"/>
                </a:lnTo>
                <a:lnTo>
                  <a:pt x="1028" y="2597"/>
                </a:lnTo>
                <a:lnTo>
                  <a:pt x="1656" y="3881"/>
                </a:lnTo>
                <a:lnTo>
                  <a:pt x="2226" y="2597"/>
                </a:lnTo>
                <a:lnTo>
                  <a:pt x="3253" y="1940"/>
                </a:lnTo>
                <a:lnTo>
                  <a:pt x="2226" y="1313"/>
                </a:lnTo>
                <a:lnTo>
                  <a:pt x="1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57"/>
          <p:cNvSpPr/>
          <p:nvPr/>
        </p:nvSpPr>
        <p:spPr>
          <a:xfrm>
            <a:off x="1344363" y="1904269"/>
            <a:ext cx="159916" cy="189840"/>
          </a:xfrm>
          <a:custGeom>
            <a:rect b="b" l="l" r="r" t="t"/>
            <a:pathLst>
              <a:path extrusionOk="0" h="6877" w="5793">
                <a:moveTo>
                  <a:pt x="2911" y="0"/>
                </a:moveTo>
                <a:lnTo>
                  <a:pt x="1883" y="2283"/>
                </a:lnTo>
                <a:lnTo>
                  <a:pt x="0" y="3424"/>
                </a:lnTo>
                <a:lnTo>
                  <a:pt x="1883" y="4566"/>
                </a:lnTo>
                <a:lnTo>
                  <a:pt x="2911" y="6877"/>
                </a:lnTo>
                <a:lnTo>
                  <a:pt x="3938" y="4566"/>
                </a:lnTo>
                <a:lnTo>
                  <a:pt x="5792" y="3424"/>
                </a:lnTo>
                <a:lnTo>
                  <a:pt x="3938" y="2283"/>
                </a:lnTo>
                <a:lnTo>
                  <a:pt x="291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57"/>
          <p:cNvSpPr/>
          <p:nvPr/>
        </p:nvSpPr>
        <p:spPr>
          <a:xfrm>
            <a:off x="5086788" y="549519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57"/>
          <p:cNvSpPr/>
          <p:nvPr/>
        </p:nvSpPr>
        <p:spPr>
          <a:xfrm>
            <a:off x="6394566" y="792882"/>
            <a:ext cx="89827" cy="107135"/>
          </a:xfrm>
          <a:custGeom>
            <a:rect b="b" l="l" r="r" t="t"/>
            <a:pathLst>
              <a:path extrusionOk="0" h="3881" w="3254">
                <a:moveTo>
                  <a:pt x="1598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8"/>
                </a:lnTo>
                <a:lnTo>
                  <a:pt x="1598" y="3881"/>
                </a:lnTo>
                <a:lnTo>
                  <a:pt x="2197" y="2568"/>
                </a:lnTo>
                <a:lnTo>
                  <a:pt x="3253" y="1912"/>
                </a:lnTo>
                <a:lnTo>
                  <a:pt x="2197" y="1285"/>
                </a:lnTo>
                <a:lnTo>
                  <a:pt x="159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57"/>
          <p:cNvSpPr/>
          <p:nvPr/>
        </p:nvSpPr>
        <p:spPr>
          <a:xfrm>
            <a:off x="5855826" y="1371787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57"/>
          <p:cNvSpPr/>
          <p:nvPr/>
        </p:nvSpPr>
        <p:spPr>
          <a:xfrm>
            <a:off x="4416833" y="2269695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57"/>
          <p:cNvSpPr/>
          <p:nvPr/>
        </p:nvSpPr>
        <p:spPr>
          <a:xfrm>
            <a:off x="2999407" y="2108023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5" y="1285"/>
                </a:lnTo>
                <a:lnTo>
                  <a:pt x="1" y="1941"/>
                </a:lnTo>
                <a:lnTo>
                  <a:pt x="1085" y="2597"/>
                </a:lnTo>
                <a:lnTo>
                  <a:pt x="1655" y="3881"/>
                </a:lnTo>
                <a:lnTo>
                  <a:pt x="2226" y="2597"/>
                </a:lnTo>
                <a:lnTo>
                  <a:pt x="3282" y="1941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8"/>
          <p:cNvSpPr txBox="1"/>
          <p:nvPr>
            <p:ph idx="1" type="subTitle"/>
          </p:nvPr>
        </p:nvSpPr>
        <p:spPr>
          <a:xfrm>
            <a:off x="818375" y="1439050"/>
            <a:ext cx="3629100" cy="38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checkout about the first delivery.</a:t>
            </a:r>
            <a:endParaRPr/>
          </a:p>
        </p:txBody>
      </p:sp>
      <p:grpSp>
        <p:nvGrpSpPr>
          <p:cNvPr id="542" name="Google Shape;542;p58"/>
          <p:cNvGrpSpPr/>
          <p:nvPr/>
        </p:nvGrpSpPr>
        <p:grpSpPr>
          <a:xfrm>
            <a:off x="4619077" y="1666108"/>
            <a:ext cx="3981732" cy="2937681"/>
            <a:chOff x="4520652" y="1666108"/>
            <a:chExt cx="3981732" cy="2937681"/>
          </a:xfrm>
        </p:grpSpPr>
        <p:sp>
          <p:nvSpPr>
            <p:cNvPr id="543" name="Google Shape;543;p58"/>
            <p:cNvSpPr/>
            <p:nvPr/>
          </p:nvSpPr>
          <p:spPr>
            <a:xfrm>
              <a:off x="4628383" y="1914109"/>
              <a:ext cx="3719993" cy="2550142"/>
            </a:xfrm>
            <a:custGeom>
              <a:rect b="b" l="l" r="r" t="t"/>
              <a:pathLst>
                <a:path extrusionOk="0" h="136062" w="198479">
                  <a:moveTo>
                    <a:pt x="99259" y="0"/>
                  </a:moveTo>
                  <a:cubicBezTo>
                    <a:pt x="59409" y="0"/>
                    <a:pt x="26618" y="30052"/>
                    <a:pt x="22298" y="68706"/>
                  </a:cubicBezTo>
                  <a:cubicBezTo>
                    <a:pt x="8911" y="76846"/>
                    <a:pt x="0" y="91582"/>
                    <a:pt x="0" y="108402"/>
                  </a:cubicBezTo>
                  <a:cubicBezTo>
                    <a:pt x="0" y="118740"/>
                    <a:pt x="3395" y="128307"/>
                    <a:pt x="9104" y="136023"/>
                  </a:cubicBezTo>
                  <a:lnTo>
                    <a:pt x="192885" y="136023"/>
                  </a:lnTo>
                  <a:lnTo>
                    <a:pt x="192885" y="136061"/>
                  </a:lnTo>
                  <a:cubicBezTo>
                    <a:pt x="196395" y="130506"/>
                    <a:pt x="198478" y="123948"/>
                    <a:pt x="198478" y="116927"/>
                  </a:cubicBezTo>
                  <a:cubicBezTo>
                    <a:pt x="198478" y="102037"/>
                    <a:pt x="189374" y="89306"/>
                    <a:pt x="176412" y="83983"/>
                  </a:cubicBezTo>
                  <a:cubicBezTo>
                    <a:pt x="176605" y="81822"/>
                    <a:pt x="176682" y="79662"/>
                    <a:pt x="176682" y="77424"/>
                  </a:cubicBezTo>
                  <a:cubicBezTo>
                    <a:pt x="176682" y="34643"/>
                    <a:pt x="142040" y="0"/>
                    <a:pt x="99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58"/>
            <p:cNvSpPr/>
            <p:nvPr/>
          </p:nvSpPr>
          <p:spPr>
            <a:xfrm>
              <a:off x="4525712" y="4359387"/>
              <a:ext cx="3924605" cy="244402"/>
            </a:xfrm>
            <a:custGeom>
              <a:rect b="b" l="l" r="r" t="t"/>
              <a:pathLst>
                <a:path extrusionOk="0" h="13040" w="209396">
                  <a:moveTo>
                    <a:pt x="104698" y="1"/>
                  </a:moveTo>
                  <a:cubicBezTo>
                    <a:pt x="46871" y="1"/>
                    <a:pt x="0" y="2933"/>
                    <a:pt x="0" y="6520"/>
                  </a:cubicBezTo>
                  <a:cubicBezTo>
                    <a:pt x="0" y="10108"/>
                    <a:pt x="46871" y="13040"/>
                    <a:pt x="104698" y="13040"/>
                  </a:cubicBezTo>
                  <a:cubicBezTo>
                    <a:pt x="162525" y="13040"/>
                    <a:pt x="209396" y="10108"/>
                    <a:pt x="209396" y="6520"/>
                  </a:cubicBezTo>
                  <a:cubicBezTo>
                    <a:pt x="209396" y="2933"/>
                    <a:pt x="162525" y="1"/>
                    <a:pt x="1046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58"/>
            <p:cNvSpPr/>
            <p:nvPr/>
          </p:nvSpPr>
          <p:spPr>
            <a:xfrm>
              <a:off x="8273162" y="3159173"/>
              <a:ext cx="229221" cy="237168"/>
            </a:xfrm>
            <a:custGeom>
              <a:rect b="b" l="l" r="r" t="t"/>
              <a:pathLst>
                <a:path extrusionOk="0" h="12654" w="12230">
                  <a:moveTo>
                    <a:pt x="3549" y="0"/>
                  </a:moveTo>
                  <a:lnTo>
                    <a:pt x="0" y="9451"/>
                  </a:lnTo>
                  <a:lnTo>
                    <a:pt x="8564" y="12653"/>
                  </a:lnTo>
                  <a:cubicBezTo>
                    <a:pt x="12229" y="2932"/>
                    <a:pt x="3549" y="0"/>
                    <a:pt x="35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58"/>
            <p:cNvSpPr/>
            <p:nvPr/>
          </p:nvSpPr>
          <p:spPr>
            <a:xfrm>
              <a:off x="7038950" y="2899665"/>
              <a:ext cx="1300748" cy="1545057"/>
            </a:xfrm>
            <a:custGeom>
              <a:rect b="b" l="l" r="r" t="t"/>
              <a:pathLst>
                <a:path extrusionOk="0" h="82436" w="69401">
                  <a:moveTo>
                    <a:pt x="30514" y="0"/>
                  </a:moveTo>
                  <a:cubicBezTo>
                    <a:pt x="23968" y="0"/>
                    <a:pt x="22259" y="6864"/>
                    <a:pt x="22259" y="6864"/>
                  </a:cubicBezTo>
                  <a:lnTo>
                    <a:pt x="1" y="66041"/>
                  </a:lnTo>
                  <a:lnTo>
                    <a:pt x="43593" y="82436"/>
                  </a:lnTo>
                  <a:lnTo>
                    <a:pt x="69400" y="13846"/>
                  </a:lnTo>
                  <a:lnTo>
                    <a:pt x="34373" y="691"/>
                  </a:lnTo>
                  <a:cubicBezTo>
                    <a:pt x="32930" y="207"/>
                    <a:pt x="31649" y="0"/>
                    <a:pt x="30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58"/>
            <p:cNvSpPr/>
            <p:nvPr/>
          </p:nvSpPr>
          <p:spPr>
            <a:xfrm>
              <a:off x="6876265" y="3899540"/>
              <a:ext cx="976109" cy="543739"/>
            </a:xfrm>
            <a:custGeom>
              <a:rect b="b" l="l" r="r" t="t"/>
              <a:pathLst>
                <a:path extrusionOk="0" h="29011" w="52080">
                  <a:moveTo>
                    <a:pt x="3666" y="1"/>
                  </a:moveTo>
                  <a:cubicBezTo>
                    <a:pt x="1" y="9761"/>
                    <a:pt x="8681" y="12693"/>
                    <a:pt x="8681" y="12693"/>
                  </a:cubicBezTo>
                  <a:lnTo>
                    <a:pt x="52080" y="29011"/>
                  </a:lnTo>
                  <a:cubicBezTo>
                    <a:pt x="50845" y="28509"/>
                    <a:pt x="43901" y="25346"/>
                    <a:pt x="47258" y="16435"/>
                  </a:cubicBezTo>
                  <a:lnTo>
                    <a:pt x="12230" y="3241"/>
                  </a:lnTo>
                  <a:lnTo>
                    <a:pt x="36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58"/>
            <p:cNvSpPr/>
            <p:nvPr/>
          </p:nvSpPr>
          <p:spPr>
            <a:xfrm>
              <a:off x="7681724" y="3136757"/>
              <a:ext cx="193066" cy="142443"/>
            </a:xfrm>
            <a:custGeom>
              <a:rect b="b" l="l" r="r" t="t"/>
              <a:pathLst>
                <a:path extrusionOk="0" h="7600" w="10301">
                  <a:moveTo>
                    <a:pt x="8603" y="0"/>
                  </a:moveTo>
                  <a:lnTo>
                    <a:pt x="0" y="3896"/>
                  </a:lnTo>
                  <a:lnTo>
                    <a:pt x="2238" y="5131"/>
                  </a:lnTo>
                  <a:lnTo>
                    <a:pt x="1698" y="7600"/>
                  </a:lnTo>
                  <a:lnTo>
                    <a:pt x="10301" y="3704"/>
                  </a:lnTo>
                  <a:lnTo>
                    <a:pt x="8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58"/>
            <p:cNvSpPr/>
            <p:nvPr/>
          </p:nvSpPr>
          <p:spPr>
            <a:xfrm>
              <a:off x="7821262" y="3154825"/>
              <a:ext cx="143193" cy="192354"/>
            </a:xfrm>
            <a:custGeom>
              <a:rect b="b" l="l" r="r" t="t"/>
              <a:pathLst>
                <a:path extrusionOk="0" h="10263" w="7640">
                  <a:moveTo>
                    <a:pt x="3743" y="1"/>
                  </a:moveTo>
                  <a:lnTo>
                    <a:pt x="1" y="1698"/>
                  </a:lnTo>
                  <a:lnTo>
                    <a:pt x="3897" y="10262"/>
                  </a:lnTo>
                  <a:lnTo>
                    <a:pt x="5132" y="8025"/>
                  </a:lnTo>
                  <a:lnTo>
                    <a:pt x="7639" y="8565"/>
                  </a:lnTo>
                  <a:lnTo>
                    <a:pt x="3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58"/>
            <p:cNvSpPr/>
            <p:nvPr/>
          </p:nvSpPr>
          <p:spPr>
            <a:xfrm>
              <a:off x="7749684" y="3070821"/>
              <a:ext cx="212596" cy="209953"/>
            </a:xfrm>
            <a:custGeom>
              <a:rect b="b" l="l" r="r" t="t"/>
              <a:pathLst>
                <a:path extrusionOk="0" h="11202" w="11343">
                  <a:moveTo>
                    <a:pt x="6336" y="1"/>
                  </a:moveTo>
                  <a:cubicBezTo>
                    <a:pt x="5969" y="1"/>
                    <a:pt x="5572" y="550"/>
                    <a:pt x="5209" y="586"/>
                  </a:cubicBezTo>
                  <a:cubicBezTo>
                    <a:pt x="5195" y="588"/>
                    <a:pt x="5182" y="588"/>
                    <a:pt x="5168" y="588"/>
                  </a:cubicBezTo>
                  <a:cubicBezTo>
                    <a:pt x="4824" y="588"/>
                    <a:pt x="4372" y="184"/>
                    <a:pt x="4013" y="184"/>
                  </a:cubicBezTo>
                  <a:cubicBezTo>
                    <a:pt x="3973" y="184"/>
                    <a:pt x="3934" y="189"/>
                    <a:pt x="3897" y="201"/>
                  </a:cubicBezTo>
                  <a:cubicBezTo>
                    <a:pt x="3550" y="355"/>
                    <a:pt x="3434" y="1088"/>
                    <a:pt x="3087" y="1281"/>
                  </a:cubicBezTo>
                  <a:cubicBezTo>
                    <a:pt x="2942" y="1361"/>
                    <a:pt x="2737" y="1368"/>
                    <a:pt x="2525" y="1368"/>
                  </a:cubicBezTo>
                  <a:cubicBezTo>
                    <a:pt x="2483" y="1368"/>
                    <a:pt x="2440" y="1367"/>
                    <a:pt x="2397" y="1367"/>
                  </a:cubicBezTo>
                  <a:cubicBezTo>
                    <a:pt x="2142" y="1367"/>
                    <a:pt x="1891" y="1377"/>
                    <a:pt x="1737" y="1512"/>
                  </a:cubicBezTo>
                  <a:cubicBezTo>
                    <a:pt x="1467" y="1782"/>
                    <a:pt x="1698" y="2477"/>
                    <a:pt x="1467" y="2824"/>
                  </a:cubicBezTo>
                  <a:cubicBezTo>
                    <a:pt x="1274" y="3171"/>
                    <a:pt x="502" y="3210"/>
                    <a:pt x="348" y="3595"/>
                  </a:cubicBezTo>
                  <a:cubicBezTo>
                    <a:pt x="232" y="3981"/>
                    <a:pt x="734" y="4521"/>
                    <a:pt x="695" y="4907"/>
                  </a:cubicBezTo>
                  <a:cubicBezTo>
                    <a:pt x="618" y="5331"/>
                    <a:pt x="1" y="5717"/>
                    <a:pt x="39" y="6103"/>
                  </a:cubicBezTo>
                  <a:cubicBezTo>
                    <a:pt x="78" y="6489"/>
                    <a:pt x="772" y="6759"/>
                    <a:pt x="888" y="7144"/>
                  </a:cubicBezTo>
                  <a:cubicBezTo>
                    <a:pt x="1004" y="7530"/>
                    <a:pt x="579" y="8147"/>
                    <a:pt x="811" y="8495"/>
                  </a:cubicBezTo>
                  <a:cubicBezTo>
                    <a:pt x="1004" y="8842"/>
                    <a:pt x="1737" y="8765"/>
                    <a:pt x="2045" y="9073"/>
                  </a:cubicBezTo>
                  <a:cubicBezTo>
                    <a:pt x="2315" y="9343"/>
                    <a:pt x="2200" y="10115"/>
                    <a:pt x="2547" y="10308"/>
                  </a:cubicBezTo>
                  <a:cubicBezTo>
                    <a:pt x="2622" y="10364"/>
                    <a:pt x="2717" y="10384"/>
                    <a:pt x="2824" y="10384"/>
                  </a:cubicBezTo>
                  <a:cubicBezTo>
                    <a:pt x="3080" y="10384"/>
                    <a:pt x="3403" y="10270"/>
                    <a:pt x="3671" y="10270"/>
                  </a:cubicBezTo>
                  <a:cubicBezTo>
                    <a:pt x="3753" y="10270"/>
                    <a:pt x="3829" y="10280"/>
                    <a:pt x="3897" y="10308"/>
                  </a:cubicBezTo>
                  <a:cubicBezTo>
                    <a:pt x="4283" y="10423"/>
                    <a:pt x="4514" y="11156"/>
                    <a:pt x="4900" y="11195"/>
                  </a:cubicBezTo>
                  <a:cubicBezTo>
                    <a:pt x="4921" y="11199"/>
                    <a:pt x="4943" y="11201"/>
                    <a:pt x="4965" y="11201"/>
                  </a:cubicBezTo>
                  <a:cubicBezTo>
                    <a:pt x="5333" y="11201"/>
                    <a:pt x="5732" y="10616"/>
                    <a:pt x="6096" y="10616"/>
                  </a:cubicBezTo>
                  <a:cubicBezTo>
                    <a:pt x="6111" y="10615"/>
                    <a:pt x="6125" y="10614"/>
                    <a:pt x="6140" y="10614"/>
                  </a:cubicBezTo>
                  <a:cubicBezTo>
                    <a:pt x="6501" y="10614"/>
                    <a:pt x="6911" y="10991"/>
                    <a:pt x="7257" y="10991"/>
                  </a:cubicBezTo>
                  <a:cubicBezTo>
                    <a:pt x="7309" y="10991"/>
                    <a:pt x="7359" y="10983"/>
                    <a:pt x="7407" y="10963"/>
                  </a:cubicBezTo>
                  <a:cubicBezTo>
                    <a:pt x="7793" y="10848"/>
                    <a:pt x="7870" y="10115"/>
                    <a:pt x="8218" y="9922"/>
                  </a:cubicBezTo>
                  <a:cubicBezTo>
                    <a:pt x="8351" y="9833"/>
                    <a:pt x="8535" y="9818"/>
                    <a:pt x="8729" y="9818"/>
                  </a:cubicBezTo>
                  <a:cubicBezTo>
                    <a:pt x="8828" y="9818"/>
                    <a:pt x="8930" y="9822"/>
                    <a:pt x="9028" y="9822"/>
                  </a:cubicBezTo>
                  <a:cubicBezTo>
                    <a:pt x="9240" y="9822"/>
                    <a:pt x="9438" y="9804"/>
                    <a:pt x="9568" y="9690"/>
                  </a:cubicBezTo>
                  <a:cubicBezTo>
                    <a:pt x="9838" y="9420"/>
                    <a:pt x="9606" y="8687"/>
                    <a:pt x="9838" y="8379"/>
                  </a:cubicBezTo>
                  <a:cubicBezTo>
                    <a:pt x="10069" y="8032"/>
                    <a:pt x="10802" y="7954"/>
                    <a:pt x="10957" y="7607"/>
                  </a:cubicBezTo>
                  <a:cubicBezTo>
                    <a:pt x="11111" y="7222"/>
                    <a:pt x="10571" y="6681"/>
                    <a:pt x="10648" y="6257"/>
                  </a:cubicBezTo>
                  <a:cubicBezTo>
                    <a:pt x="10687" y="5871"/>
                    <a:pt x="11342" y="5486"/>
                    <a:pt x="11304" y="5100"/>
                  </a:cubicBezTo>
                  <a:cubicBezTo>
                    <a:pt x="11265" y="4675"/>
                    <a:pt x="10532" y="4444"/>
                    <a:pt x="10416" y="4058"/>
                  </a:cubicBezTo>
                  <a:cubicBezTo>
                    <a:pt x="10301" y="3672"/>
                    <a:pt x="10725" y="3055"/>
                    <a:pt x="10532" y="2708"/>
                  </a:cubicBezTo>
                  <a:cubicBezTo>
                    <a:pt x="10301" y="2361"/>
                    <a:pt x="9568" y="2438"/>
                    <a:pt x="9298" y="2129"/>
                  </a:cubicBezTo>
                  <a:cubicBezTo>
                    <a:pt x="9028" y="1859"/>
                    <a:pt x="9105" y="1088"/>
                    <a:pt x="8758" y="895"/>
                  </a:cubicBezTo>
                  <a:cubicBezTo>
                    <a:pt x="8683" y="839"/>
                    <a:pt x="8587" y="819"/>
                    <a:pt x="8480" y="819"/>
                  </a:cubicBezTo>
                  <a:cubicBezTo>
                    <a:pt x="8224" y="819"/>
                    <a:pt x="7901" y="932"/>
                    <a:pt x="7633" y="932"/>
                  </a:cubicBezTo>
                  <a:cubicBezTo>
                    <a:pt x="7552" y="932"/>
                    <a:pt x="7475" y="922"/>
                    <a:pt x="7407" y="895"/>
                  </a:cubicBezTo>
                  <a:cubicBezTo>
                    <a:pt x="7060" y="741"/>
                    <a:pt x="6790" y="46"/>
                    <a:pt x="6404" y="8"/>
                  </a:cubicBezTo>
                  <a:cubicBezTo>
                    <a:pt x="6382" y="3"/>
                    <a:pt x="6359" y="1"/>
                    <a:pt x="63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58"/>
            <p:cNvSpPr/>
            <p:nvPr/>
          </p:nvSpPr>
          <p:spPr>
            <a:xfrm>
              <a:off x="7776449" y="3096948"/>
              <a:ext cx="159068" cy="157718"/>
            </a:xfrm>
            <a:custGeom>
              <a:rect b="b" l="l" r="r" t="t"/>
              <a:pathLst>
                <a:path extrusionOk="0" h="8415" w="8487">
                  <a:moveTo>
                    <a:pt x="4751" y="0"/>
                  </a:moveTo>
                  <a:cubicBezTo>
                    <a:pt x="4486" y="0"/>
                    <a:pt x="4156" y="428"/>
                    <a:pt x="3896" y="465"/>
                  </a:cubicBezTo>
                  <a:cubicBezTo>
                    <a:pt x="3883" y="467"/>
                    <a:pt x="3869" y="468"/>
                    <a:pt x="3855" y="468"/>
                  </a:cubicBezTo>
                  <a:cubicBezTo>
                    <a:pt x="3581" y="468"/>
                    <a:pt x="3253" y="147"/>
                    <a:pt x="3002" y="147"/>
                  </a:cubicBezTo>
                  <a:cubicBezTo>
                    <a:pt x="2978" y="147"/>
                    <a:pt x="2954" y="150"/>
                    <a:pt x="2932" y="157"/>
                  </a:cubicBezTo>
                  <a:cubicBezTo>
                    <a:pt x="2623" y="272"/>
                    <a:pt x="2546" y="813"/>
                    <a:pt x="2315" y="967"/>
                  </a:cubicBezTo>
                  <a:cubicBezTo>
                    <a:pt x="2207" y="1029"/>
                    <a:pt x="2055" y="1035"/>
                    <a:pt x="1901" y="1035"/>
                  </a:cubicBezTo>
                  <a:cubicBezTo>
                    <a:pt x="1862" y="1035"/>
                    <a:pt x="1823" y="1034"/>
                    <a:pt x="1784" y="1034"/>
                  </a:cubicBezTo>
                  <a:cubicBezTo>
                    <a:pt x="1591" y="1034"/>
                    <a:pt x="1408" y="1044"/>
                    <a:pt x="1312" y="1160"/>
                  </a:cubicBezTo>
                  <a:cubicBezTo>
                    <a:pt x="1080" y="1353"/>
                    <a:pt x="1273" y="1893"/>
                    <a:pt x="1080" y="2124"/>
                  </a:cubicBezTo>
                  <a:cubicBezTo>
                    <a:pt x="926" y="2394"/>
                    <a:pt x="386" y="2433"/>
                    <a:pt x="270" y="2703"/>
                  </a:cubicBezTo>
                  <a:cubicBezTo>
                    <a:pt x="154" y="3011"/>
                    <a:pt x="540" y="3397"/>
                    <a:pt x="502" y="3706"/>
                  </a:cubicBezTo>
                  <a:cubicBezTo>
                    <a:pt x="463" y="4014"/>
                    <a:pt x="0" y="4284"/>
                    <a:pt x="0" y="4593"/>
                  </a:cubicBezTo>
                  <a:cubicBezTo>
                    <a:pt x="39" y="4902"/>
                    <a:pt x="540" y="5095"/>
                    <a:pt x="656" y="5365"/>
                  </a:cubicBezTo>
                  <a:cubicBezTo>
                    <a:pt x="733" y="5635"/>
                    <a:pt x="424" y="6136"/>
                    <a:pt x="579" y="6368"/>
                  </a:cubicBezTo>
                  <a:cubicBezTo>
                    <a:pt x="733" y="6638"/>
                    <a:pt x="1312" y="6599"/>
                    <a:pt x="1505" y="6792"/>
                  </a:cubicBezTo>
                  <a:cubicBezTo>
                    <a:pt x="1697" y="7023"/>
                    <a:pt x="1659" y="7563"/>
                    <a:pt x="1890" y="7756"/>
                  </a:cubicBezTo>
                  <a:cubicBezTo>
                    <a:pt x="1939" y="7788"/>
                    <a:pt x="1998" y="7801"/>
                    <a:pt x="2066" y="7801"/>
                  </a:cubicBezTo>
                  <a:cubicBezTo>
                    <a:pt x="2268" y="7801"/>
                    <a:pt x="2535" y="7691"/>
                    <a:pt x="2743" y="7691"/>
                  </a:cubicBezTo>
                  <a:cubicBezTo>
                    <a:pt x="2798" y="7691"/>
                    <a:pt x="2849" y="7699"/>
                    <a:pt x="2893" y="7718"/>
                  </a:cubicBezTo>
                  <a:cubicBezTo>
                    <a:pt x="3202" y="7834"/>
                    <a:pt x="3356" y="8374"/>
                    <a:pt x="3665" y="8412"/>
                  </a:cubicBezTo>
                  <a:cubicBezTo>
                    <a:pt x="3677" y="8414"/>
                    <a:pt x="3690" y="8414"/>
                    <a:pt x="3702" y="8414"/>
                  </a:cubicBezTo>
                  <a:cubicBezTo>
                    <a:pt x="3998" y="8414"/>
                    <a:pt x="4293" y="7986"/>
                    <a:pt x="4552" y="7949"/>
                  </a:cubicBezTo>
                  <a:cubicBezTo>
                    <a:pt x="4833" y="7949"/>
                    <a:pt x="5177" y="8268"/>
                    <a:pt x="5469" y="8268"/>
                  </a:cubicBezTo>
                  <a:cubicBezTo>
                    <a:pt x="5498" y="8268"/>
                    <a:pt x="5527" y="8265"/>
                    <a:pt x="5555" y="8258"/>
                  </a:cubicBezTo>
                  <a:cubicBezTo>
                    <a:pt x="5825" y="8142"/>
                    <a:pt x="5902" y="7602"/>
                    <a:pt x="6172" y="7448"/>
                  </a:cubicBezTo>
                  <a:cubicBezTo>
                    <a:pt x="6255" y="7393"/>
                    <a:pt x="6376" y="7382"/>
                    <a:pt x="6509" y="7382"/>
                  </a:cubicBezTo>
                  <a:cubicBezTo>
                    <a:pt x="6597" y="7382"/>
                    <a:pt x="6690" y="7387"/>
                    <a:pt x="6779" y="7387"/>
                  </a:cubicBezTo>
                  <a:cubicBezTo>
                    <a:pt x="6935" y="7387"/>
                    <a:pt x="7081" y="7372"/>
                    <a:pt x="7175" y="7293"/>
                  </a:cubicBezTo>
                  <a:cubicBezTo>
                    <a:pt x="7368" y="7062"/>
                    <a:pt x="7214" y="6522"/>
                    <a:pt x="7368" y="6290"/>
                  </a:cubicBezTo>
                  <a:cubicBezTo>
                    <a:pt x="7523" y="6020"/>
                    <a:pt x="8101" y="5982"/>
                    <a:pt x="8217" y="5712"/>
                  </a:cubicBezTo>
                  <a:cubicBezTo>
                    <a:pt x="8294" y="5403"/>
                    <a:pt x="7908" y="5017"/>
                    <a:pt x="7947" y="4709"/>
                  </a:cubicBezTo>
                  <a:cubicBezTo>
                    <a:pt x="7985" y="4400"/>
                    <a:pt x="8487" y="4130"/>
                    <a:pt x="8448" y="3822"/>
                  </a:cubicBezTo>
                  <a:cubicBezTo>
                    <a:pt x="8448" y="3513"/>
                    <a:pt x="7908" y="3320"/>
                    <a:pt x="7793" y="3050"/>
                  </a:cubicBezTo>
                  <a:cubicBezTo>
                    <a:pt x="7715" y="2780"/>
                    <a:pt x="8024" y="2278"/>
                    <a:pt x="7870" y="2047"/>
                  </a:cubicBezTo>
                  <a:cubicBezTo>
                    <a:pt x="7715" y="1777"/>
                    <a:pt x="7175" y="1816"/>
                    <a:pt x="6944" y="1623"/>
                  </a:cubicBezTo>
                  <a:cubicBezTo>
                    <a:pt x="6751" y="1391"/>
                    <a:pt x="6828" y="851"/>
                    <a:pt x="6558" y="658"/>
                  </a:cubicBezTo>
                  <a:cubicBezTo>
                    <a:pt x="6510" y="626"/>
                    <a:pt x="6450" y="614"/>
                    <a:pt x="6383" y="614"/>
                  </a:cubicBezTo>
                  <a:cubicBezTo>
                    <a:pt x="6181" y="614"/>
                    <a:pt x="5914" y="723"/>
                    <a:pt x="5705" y="723"/>
                  </a:cubicBezTo>
                  <a:cubicBezTo>
                    <a:pt x="5650" y="723"/>
                    <a:pt x="5600" y="716"/>
                    <a:pt x="5555" y="697"/>
                  </a:cubicBezTo>
                  <a:cubicBezTo>
                    <a:pt x="5247" y="581"/>
                    <a:pt x="5092" y="41"/>
                    <a:pt x="4784" y="2"/>
                  </a:cubicBezTo>
                  <a:cubicBezTo>
                    <a:pt x="4773" y="1"/>
                    <a:pt x="4762" y="0"/>
                    <a:pt x="4751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58"/>
            <p:cNvSpPr/>
            <p:nvPr/>
          </p:nvSpPr>
          <p:spPr>
            <a:xfrm>
              <a:off x="7430106" y="3292208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94" y="0"/>
                  </a:moveTo>
                  <a:lnTo>
                    <a:pt x="1" y="463"/>
                  </a:lnTo>
                  <a:lnTo>
                    <a:pt x="36263" y="14081"/>
                  </a:lnTo>
                  <a:lnTo>
                    <a:pt x="36417" y="13656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58"/>
            <p:cNvSpPr/>
            <p:nvPr/>
          </p:nvSpPr>
          <p:spPr>
            <a:xfrm>
              <a:off x="7398300" y="3376793"/>
              <a:ext cx="682546" cy="264644"/>
            </a:xfrm>
            <a:custGeom>
              <a:rect b="b" l="l" r="r" t="t"/>
              <a:pathLst>
                <a:path extrusionOk="0" h="14120" w="36417">
                  <a:moveTo>
                    <a:pt x="155" y="1"/>
                  </a:moveTo>
                  <a:lnTo>
                    <a:pt x="0" y="464"/>
                  </a:lnTo>
                  <a:lnTo>
                    <a:pt x="36263" y="14120"/>
                  </a:lnTo>
                  <a:lnTo>
                    <a:pt x="36417" y="13657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58"/>
            <p:cNvSpPr/>
            <p:nvPr/>
          </p:nvSpPr>
          <p:spPr>
            <a:xfrm>
              <a:off x="7366475" y="3462109"/>
              <a:ext cx="682564" cy="263932"/>
            </a:xfrm>
            <a:custGeom>
              <a:rect b="b" l="l" r="r" t="t"/>
              <a:pathLst>
                <a:path extrusionOk="0" h="14082" w="36418">
                  <a:moveTo>
                    <a:pt x="155" y="1"/>
                  </a:moveTo>
                  <a:lnTo>
                    <a:pt x="1" y="464"/>
                  </a:lnTo>
                  <a:lnTo>
                    <a:pt x="36263" y="14081"/>
                  </a:lnTo>
                  <a:lnTo>
                    <a:pt x="36418" y="13618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58"/>
            <p:cNvSpPr/>
            <p:nvPr/>
          </p:nvSpPr>
          <p:spPr>
            <a:xfrm>
              <a:off x="7334669" y="3546712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55" y="0"/>
                  </a:moveTo>
                  <a:lnTo>
                    <a:pt x="1" y="463"/>
                  </a:lnTo>
                  <a:lnTo>
                    <a:pt x="36224" y="14081"/>
                  </a:lnTo>
                  <a:lnTo>
                    <a:pt x="36417" y="13656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58"/>
            <p:cNvSpPr/>
            <p:nvPr/>
          </p:nvSpPr>
          <p:spPr>
            <a:xfrm>
              <a:off x="7302863" y="3631297"/>
              <a:ext cx="682546" cy="264644"/>
            </a:xfrm>
            <a:custGeom>
              <a:rect b="b" l="l" r="r" t="t"/>
              <a:pathLst>
                <a:path extrusionOk="0" h="14120" w="36417">
                  <a:moveTo>
                    <a:pt x="154" y="1"/>
                  </a:moveTo>
                  <a:lnTo>
                    <a:pt x="0" y="464"/>
                  </a:lnTo>
                  <a:lnTo>
                    <a:pt x="36224" y="14120"/>
                  </a:lnTo>
                  <a:lnTo>
                    <a:pt x="36417" y="1365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58"/>
            <p:cNvSpPr/>
            <p:nvPr/>
          </p:nvSpPr>
          <p:spPr>
            <a:xfrm>
              <a:off x="7270326" y="3716613"/>
              <a:ext cx="683277" cy="263932"/>
            </a:xfrm>
            <a:custGeom>
              <a:rect b="b" l="l" r="r" t="t"/>
              <a:pathLst>
                <a:path extrusionOk="0" h="14082" w="36456">
                  <a:moveTo>
                    <a:pt x="193" y="1"/>
                  </a:moveTo>
                  <a:lnTo>
                    <a:pt x="0" y="425"/>
                  </a:lnTo>
                  <a:lnTo>
                    <a:pt x="36263" y="14081"/>
                  </a:lnTo>
                  <a:lnTo>
                    <a:pt x="36455" y="13619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58"/>
            <p:cNvSpPr/>
            <p:nvPr/>
          </p:nvSpPr>
          <p:spPr>
            <a:xfrm>
              <a:off x="7238501" y="3801217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94" y="0"/>
                  </a:moveTo>
                  <a:lnTo>
                    <a:pt x="1" y="463"/>
                  </a:lnTo>
                  <a:lnTo>
                    <a:pt x="36263" y="14081"/>
                  </a:lnTo>
                  <a:lnTo>
                    <a:pt x="36417" y="1365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58"/>
            <p:cNvSpPr/>
            <p:nvPr/>
          </p:nvSpPr>
          <p:spPr>
            <a:xfrm>
              <a:off x="7206695" y="3886532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55" y="0"/>
                  </a:moveTo>
                  <a:lnTo>
                    <a:pt x="0" y="425"/>
                  </a:lnTo>
                  <a:lnTo>
                    <a:pt x="36263" y="14081"/>
                  </a:lnTo>
                  <a:lnTo>
                    <a:pt x="36417" y="13618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58"/>
            <p:cNvSpPr/>
            <p:nvPr/>
          </p:nvSpPr>
          <p:spPr>
            <a:xfrm>
              <a:off x="4553189" y="2890200"/>
              <a:ext cx="1337615" cy="1554259"/>
            </a:xfrm>
            <a:custGeom>
              <a:rect b="b" l="l" r="r" t="t"/>
              <a:pathLst>
                <a:path extrusionOk="0" h="82927" w="71368">
                  <a:moveTo>
                    <a:pt x="49224" y="0"/>
                  </a:moveTo>
                  <a:lnTo>
                    <a:pt x="5131" y="14274"/>
                  </a:lnTo>
                  <a:cubicBezTo>
                    <a:pt x="1813" y="15354"/>
                    <a:pt x="0" y="18903"/>
                    <a:pt x="1080" y="22221"/>
                  </a:cubicBezTo>
                  <a:lnTo>
                    <a:pt x="19327" y="78582"/>
                  </a:lnTo>
                  <a:cubicBezTo>
                    <a:pt x="20170" y="81233"/>
                    <a:pt x="22677" y="82926"/>
                    <a:pt x="25339" y="82926"/>
                  </a:cubicBezTo>
                  <a:cubicBezTo>
                    <a:pt x="25969" y="82926"/>
                    <a:pt x="26608" y="82832"/>
                    <a:pt x="27235" y="82632"/>
                  </a:cubicBezTo>
                  <a:lnTo>
                    <a:pt x="71367" y="68320"/>
                  </a:lnTo>
                  <a:lnTo>
                    <a:pt x="492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58"/>
            <p:cNvSpPr/>
            <p:nvPr/>
          </p:nvSpPr>
          <p:spPr>
            <a:xfrm>
              <a:off x="4785989" y="3069509"/>
              <a:ext cx="964545" cy="1191573"/>
            </a:xfrm>
            <a:custGeom>
              <a:rect b="b" l="l" r="r" t="t"/>
              <a:pathLst>
                <a:path extrusionOk="0" h="63576" w="51463">
                  <a:moveTo>
                    <a:pt x="32714" y="0"/>
                  </a:moveTo>
                  <a:lnTo>
                    <a:pt x="1390" y="10146"/>
                  </a:lnTo>
                  <a:cubicBezTo>
                    <a:pt x="1428" y="10185"/>
                    <a:pt x="1467" y="10223"/>
                    <a:pt x="1467" y="10301"/>
                  </a:cubicBezTo>
                  <a:cubicBezTo>
                    <a:pt x="1853" y="11496"/>
                    <a:pt x="1197" y="12808"/>
                    <a:pt x="1" y="13194"/>
                  </a:cubicBezTo>
                  <a:lnTo>
                    <a:pt x="15817" y="62071"/>
                  </a:lnTo>
                  <a:cubicBezTo>
                    <a:pt x="16049" y="61996"/>
                    <a:pt x="16285" y="61960"/>
                    <a:pt x="16517" y="61960"/>
                  </a:cubicBezTo>
                  <a:cubicBezTo>
                    <a:pt x="17486" y="61960"/>
                    <a:pt x="18400" y="62580"/>
                    <a:pt x="18711" y="63575"/>
                  </a:cubicBezTo>
                  <a:lnTo>
                    <a:pt x="49997" y="53430"/>
                  </a:lnTo>
                  <a:cubicBezTo>
                    <a:pt x="49611" y="52234"/>
                    <a:pt x="50267" y="50922"/>
                    <a:pt x="51463" y="50536"/>
                  </a:cubicBezTo>
                  <a:lnTo>
                    <a:pt x="35646" y="1659"/>
                  </a:lnTo>
                  <a:cubicBezTo>
                    <a:pt x="35415" y="1734"/>
                    <a:pt x="35179" y="1770"/>
                    <a:pt x="34946" y="1770"/>
                  </a:cubicBezTo>
                  <a:cubicBezTo>
                    <a:pt x="33977" y="1770"/>
                    <a:pt x="33064" y="1150"/>
                    <a:pt x="32753" y="155"/>
                  </a:cubicBezTo>
                  <a:cubicBezTo>
                    <a:pt x="32714" y="116"/>
                    <a:pt x="32714" y="78"/>
                    <a:pt x="327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58"/>
            <p:cNvSpPr/>
            <p:nvPr/>
          </p:nvSpPr>
          <p:spPr>
            <a:xfrm>
              <a:off x="4913251" y="3234368"/>
              <a:ext cx="550973" cy="380323"/>
            </a:xfrm>
            <a:custGeom>
              <a:rect b="b" l="l" r="r" t="t"/>
              <a:pathLst>
                <a:path extrusionOk="0" h="20292" w="29397">
                  <a:moveTo>
                    <a:pt x="25500" y="0"/>
                  </a:moveTo>
                  <a:lnTo>
                    <a:pt x="0" y="8255"/>
                  </a:lnTo>
                  <a:lnTo>
                    <a:pt x="3897" y="20291"/>
                  </a:lnTo>
                  <a:lnTo>
                    <a:pt x="29396" y="12036"/>
                  </a:lnTo>
                  <a:lnTo>
                    <a:pt x="25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58"/>
            <p:cNvSpPr/>
            <p:nvPr/>
          </p:nvSpPr>
          <p:spPr>
            <a:xfrm>
              <a:off x="5002915" y="3423799"/>
              <a:ext cx="99785" cy="105577"/>
            </a:xfrm>
            <a:custGeom>
              <a:rect b="b" l="l" r="r" t="t"/>
              <a:pathLst>
                <a:path extrusionOk="0" h="5633" w="5324">
                  <a:moveTo>
                    <a:pt x="1505" y="0"/>
                  </a:moveTo>
                  <a:lnTo>
                    <a:pt x="0" y="463"/>
                  </a:lnTo>
                  <a:lnTo>
                    <a:pt x="1659" y="5632"/>
                  </a:lnTo>
                  <a:lnTo>
                    <a:pt x="5324" y="4437"/>
                  </a:lnTo>
                  <a:lnTo>
                    <a:pt x="4938" y="3163"/>
                  </a:lnTo>
                  <a:lnTo>
                    <a:pt x="2778" y="3858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58"/>
            <p:cNvSpPr/>
            <p:nvPr/>
          </p:nvSpPr>
          <p:spPr>
            <a:xfrm>
              <a:off x="5110628" y="3384758"/>
              <a:ext cx="110656" cy="119315"/>
            </a:xfrm>
            <a:custGeom>
              <a:rect b="b" l="l" r="r" t="t"/>
              <a:pathLst>
                <a:path extrusionOk="0" h="6366" w="5904">
                  <a:moveTo>
                    <a:pt x="1776" y="1813"/>
                  </a:moveTo>
                  <a:lnTo>
                    <a:pt x="2933" y="3279"/>
                  </a:lnTo>
                  <a:lnTo>
                    <a:pt x="1698" y="3703"/>
                  </a:lnTo>
                  <a:lnTo>
                    <a:pt x="1698" y="3703"/>
                  </a:lnTo>
                  <a:lnTo>
                    <a:pt x="1776" y="1813"/>
                  </a:lnTo>
                  <a:close/>
                  <a:moveTo>
                    <a:pt x="2123" y="0"/>
                  </a:moveTo>
                  <a:lnTo>
                    <a:pt x="541" y="502"/>
                  </a:lnTo>
                  <a:lnTo>
                    <a:pt x="1" y="6365"/>
                  </a:lnTo>
                  <a:lnTo>
                    <a:pt x="1583" y="5864"/>
                  </a:lnTo>
                  <a:lnTo>
                    <a:pt x="1621" y="4938"/>
                  </a:lnTo>
                  <a:lnTo>
                    <a:pt x="3704" y="4282"/>
                  </a:lnTo>
                  <a:lnTo>
                    <a:pt x="4283" y="4976"/>
                  </a:lnTo>
                  <a:lnTo>
                    <a:pt x="5903" y="4475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58"/>
            <p:cNvSpPr/>
            <p:nvPr/>
          </p:nvSpPr>
          <p:spPr>
            <a:xfrm>
              <a:off x="5185823" y="3322571"/>
              <a:ext cx="156200" cy="136670"/>
            </a:xfrm>
            <a:custGeom>
              <a:rect b="b" l="l" r="r" t="t"/>
              <a:pathLst>
                <a:path extrusionOk="0" h="7292" w="8334">
                  <a:moveTo>
                    <a:pt x="8334" y="0"/>
                  </a:moveTo>
                  <a:lnTo>
                    <a:pt x="6791" y="502"/>
                  </a:lnTo>
                  <a:lnTo>
                    <a:pt x="7022" y="4360"/>
                  </a:lnTo>
                  <a:lnTo>
                    <a:pt x="4939" y="1119"/>
                  </a:lnTo>
                  <a:lnTo>
                    <a:pt x="3473" y="1582"/>
                  </a:lnTo>
                  <a:lnTo>
                    <a:pt x="3704" y="5478"/>
                  </a:lnTo>
                  <a:lnTo>
                    <a:pt x="1621" y="2199"/>
                  </a:lnTo>
                  <a:lnTo>
                    <a:pt x="1" y="2701"/>
                  </a:lnTo>
                  <a:lnTo>
                    <a:pt x="3396" y="7291"/>
                  </a:lnTo>
                  <a:lnTo>
                    <a:pt x="4939" y="6790"/>
                  </a:lnTo>
                  <a:lnTo>
                    <a:pt x="4785" y="3202"/>
                  </a:lnTo>
                  <a:lnTo>
                    <a:pt x="4785" y="3202"/>
                  </a:lnTo>
                  <a:lnTo>
                    <a:pt x="6713" y="6211"/>
                  </a:lnTo>
                  <a:lnTo>
                    <a:pt x="8256" y="5710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58"/>
            <p:cNvSpPr/>
            <p:nvPr/>
          </p:nvSpPr>
          <p:spPr>
            <a:xfrm>
              <a:off x="4553189" y="3151939"/>
              <a:ext cx="528539" cy="1292520"/>
            </a:xfrm>
            <a:custGeom>
              <a:rect b="b" l="l" r="r" t="t"/>
              <a:pathLst>
                <a:path extrusionOk="0" h="68962" w="28200">
                  <a:moveTo>
                    <a:pt x="6057" y="0"/>
                  </a:moveTo>
                  <a:lnTo>
                    <a:pt x="5131" y="309"/>
                  </a:lnTo>
                  <a:cubicBezTo>
                    <a:pt x="1813" y="1389"/>
                    <a:pt x="0" y="4938"/>
                    <a:pt x="1080" y="8256"/>
                  </a:cubicBezTo>
                  <a:lnTo>
                    <a:pt x="19327" y="64617"/>
                  </a:lnTo>
                  <a:cubicBezTo>
                    <a:pt x="20170" y="67268"/>
                    <a:pt x="22677" y="68961"/>
                    <a:pt x="25339" y="68961"/>
                  </a:cubicBezTo>
                  <a:cubicBezTo>
                    <a:pt x="25969" y="68961"/>
                    <a:pt x="26608" y="68867"/>
                    <a:pt x="27235" y="68667"/>
                  </a:cubicBezTo>
                  <a:lnTo>
                    <a:pt x="28200" y="68359"/>
                  </a:lnTo>
                  <a:lnTo>
                    <a:pt x="60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58"/>
            <p:cNvSpPr/>
            <p:nvPr/>
          </p:nvSpPr>
          <p:spPr>
            <a:xfrm>
              <a:off x="7332495" y="3598760"/>
              <a:ext cx="382516" cy="663766"/>
            </a:xfrm>
            <a:custGeom>
              <a:rect b="b" l="l" r="r" t="t"/>
              <a:pathLst>
                <a:path extrusionOk="0" h="35415" w="20409">
                  <a:moveTo>
                    <a:pt x="20292" y="1"/>
                  </a:moveTo>
                  <a:cubicBezTo>
                    <a:pt x="19366" y="464"/>
                    <a:pt x="18556" y="965"/>
                    <a:pt x="17746" y="1505"/>
                  </a:cubicBezTo>
                  <a:cubicBezTo>
                    <a:pt x="16975" y="2007"/>
                    <a:pt x="16203" y="2585"/>
                    <a:pt x="15509" y="3126"/>
                  </a:cubicBezTo>
                  <a:cubicBezTo>
                    <a:pt x="14081" y="4283"/>
                    <a:pt x="12808" y="5517"/>
                    <a:pt x="11612" y="6790"/>
                  </a:cubicBezTo>
                  <a:cubicBezTo>
                    <a:pt x="9259" y="9336"/>
                    <a:pt x="7253" y="12114"/>
                    <a:pt x="5594" y="15084"/>
                  </a:cubicBezTo>
                  <a:cubicBezTo>
                    <a:pt x="3897" y="18016"/>
                    <a:pt x="2508" y="21141"/>
                    <a:pt x="1544" y="24497"/>
                  </a:cubicBezTo>
                  <a:cubicBezTo>
                    <a:pt x="1042" y="26156"/>
                    <a:pt x="618" y="27892"/>
                    <a:pt x="348" y="29705"/>
                  </a:cubicBezTo>
                  <a:cubicBezTo>
                    <a:pt x="232" y="30592"/>
                    <a:pt x="117" y="31518"/>
                    <a:pt x="78" y="32444"/>
                  </a:cubicBezTo>
                  <a:cubicBezTo>
                    <a:pt x="39" y="33408"/>
                    <a:pt x="1" y="34373"/>
                    <a:pt x="78" y="35414"/>
                  </a:cubicBezTo>
                  <a:cubicBezTo>
                    <a:pt x="1042" y="34952"/>
                    <a:pt x="1853" y="34450"/>
                    <a:pt x="2624" y="33949"/>
                  </a:cubicBezTo>
                  <a:cubicBezTo>
                    <a:pt x="3434" y="33408"/>
                    <a:pt x="4167" y="32868"/>
                    <a:pt x="4862" y="32290"/>
                  </a:cubicBezTo>
                  <a:cubicBezTo>
                    <a:pt x="6289" y="31132"/>
                    <a:pt x="7600" y="29898"/>
                    <a:pt x="8758" y="28625"/>
                  </a:cubicBezTo>
                  <a:cubicBezTo>
                    <a:pt x="11150" y="26079"/>
                    <a:pt x="13117" y="23301"/>
                    <a:pt x="14814" y="20331"/>
                  </a:cubicBezTo>
                  <a:cubicBezTo>
                    <a:pt x="16512" y="17399"/>
                    <a:pt x="17901" y="14274"/>
                    <a:pt x="18904" y="10957"/>
                  </a:cubicBezTo>
                  <a:cubicBezTo>
                    <a:pt x="19405" y="9259"/>
                    <a:pt x="19791" y="7523"/>
                    <a:pt x="20061" y="5749"/>
                  </a:cubicBezTo>
                  <a:cubicBezTo>
                    <a:pt x="20177" y="4823"/>
                    <a:pt x="20292" y="3897"/>
                    <a:pt x="20331" y="2971"/>
                  </a:cubicBezTo>
                  <a:cubicBezTo>
                    <a:pt x="20369" y="2007"/>
                    <a:pt x="20408" y="1042"/>
                    <a:pt x="20292" y="1"/>
                  </a:cubicBezTo>
                  <a:close/>
                </a:path>
              </a:pathLst>
            </a:custGeom>
            <a:solidFill>
              <a:srgbClr val="0656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58"/>
            <p:cNvSpPr/>
            <p:nvPr/>
          </p:nvSpPr>
          <p:spPr>
            <a:xfrm>
              <a:off x="7357816" y="3643592"/>
              <a:ext cx="329718" cy="577719"/>
            </a:xfrm>
            <a:custGeom>
              <a:rect b="b" l="l" r="r" t="t"/>
              <a:pathLst>
                <a:path extrusionOk="0" h="30824" w="17592">
                  <a:moveTo>
                    <a:pt x="17591" y="1"/>
                  </a:moveTo>
                  <a:cubicBezTo>
                    <a:pt x="15855" y="2431"/>
                    <a:pt x="14273" y="4938"/>
                    <a:pt x="12692" y="7446"/>
                  </a:cubicBezTo>
                  <a:cubicBezTo>
                    <a:pt x="11920" y="8719"/>
                    <a:pt x="11187" y="9992"/>
                    <a:pt x="10416" y="11226"/>
                  </a:cubicBezTo>
                  <a:lnTo>
                    <a:pt x="8178" y="15084"/>
                  </a:lnTo>
                  <a:lnTo>
                    <a:pt x="6018" y="18942"/>
                  </a:lnTo>
                  <a:cubicBezTo>
                    <a:pt x="5285" y="20253"/>
                    <a:pt x="4591" y="21527"/>
                    <a:pt x="3896" y="22877"/>
                  </a:cubicBezTo>
                  <a:cubicBezTo>
                    <a:pt x="2508" y="25461"/>
                    <a:pt x="1196" y="28123"/>
                    <a:pt x="0" y="30824"/>
                  </a:cubicBezTo>
                  <a:cubicBezTo>
                    <a:pt x="1697" y="28432"/>
                    <a:pt x="3318" y="25924"/>
                    <a:pt x="4861" y="23417"/>
                  </a:cubicBezTo>
                  <a:cubicBezTo>
                    <a:pt x="5671" y="22144"/>
                    <a:pt x="6404" y="20871"/>
                    <a:pt x="7175" y="19598"/>
                  </a:cubicBezTo>
                  <a:lnTo>
                    <a:pt x="9413" y="15779"/>
                  </a:lnTo>
                  <a:lnTo>
                    <a:pt x="11573" y="11921"/>
                  </a:lnTo>
                  <a:cubicBezTo>
                    <a:pt x="12267" y="10609"/>
                    <a:pt x="13000" y="9298"/>
                    <a:pt x="13656" y="7986"/>
                  </a:cubicBezTo>
                  <a:cubicBezTo>
                    <a:pt x="15045" y="5363"/>
                    <a:pt x="16395" y="2740"/>
                    <a:pt x="17591" y="1"/>
                  </a:cubicBezTo>
                  <a:close/>
                </a:path>
              </a:pathLst>
            </a:custGeom>
            <a:solidFill>
              <a:srgbClr val="1A72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58"/>
            <p:cNvSpPr/>
            <p:nvPr/>
          </p:nvSpPr>
          <p:spPr>
            <a:xfrm>
              <a:off x="7263823" y="3898828"/>
              <a:ext cx="632653" cy="428903"/>
            </a:xfrm>
            <a:custGeom>
              <a:rect b="b" l="l" r="r" t="t"/>
              <a:pathLst>
                <a:path extrusionOk="0" h="22884" w="33755">
                  <a:moveTo>
                    <a:pt x="33755" y="0"/>
                  </a:moveTo>
                  <a:cubicBezTo>
                    <a:pt x="32713" y="0"/>
                    <a:pt x="31749" y="77"/>
                    <a:pt x="30784" y="232"/>
                  </a:cubicBezTo>
                  <a:cubicBezTo>
                    <a:pt x="29859" y="347"/>
                    <a:pt x="28933" y="502"/>
                    <a:pt x="28045" y="695"/>
                  </a:cubicBezTo>
                  <a:cubicBezTo>
                    <a:pt x="26271" y="1119"/>
                    <a:pt x="24574" y="1620"/>
                    <a:pt x="22953" y="2276"/>
                  </a:cubicBezTo>
                  <a:cubicBezTo>
                    <a:pt x="19713" y="3511"/>
                    <a:pt x="16704" y="5131"/>
                    <a:pt x="13888" y="7060"/>
                  </a:cubicBezTo>
                  <a:cubicBezTo>
                    <a:pt x="11072" y="8950"/>
                    <a:pt x="8448" y="11149"/>
                    <a:pt x="6095" y="13695"/>
                  </a:cubicBezTo>
                  <a:cubicBezTo>
                    <a:pt x="4899" y="15007"/>
                    <a:pt x="3819" y="16357"/>
                    <a:pt x="2778" y="17861"/>
                  </a:cubicBezTo>
                  <a:cubicBezTo>
                    <a:pt x="2237" y="18633"/>
                    <a:pt x="1775" y="19404"/>
                    <a:pt x="1273" y="20215"/>
                  </a:cubicBezTo>
                  <a:cubicBezTo>
                    <a:pt x="810" y="21063"/>
                    <a:pt x="386" y="21912"/>
                    <a:pt x="0" y="22876"/>
                  </a:cubicBezTo>
                  <a:cubicBezTo>
                    <a:pt x="140" y="22882"/>
                    <a:pt x="278" y="22884"/>
                    <a:pt x="415" y="22884"/>
                  </a:cubicBezTo>
                  <a:cubicBezTo>
                    <a:pt x="1299" y="22884"/>
                    <a:pt x="2130" y="22784"/>
                    <a:pt x="2932" y="22683"/>
                  </a:cubicBezTo>
                  <a:cubicBezTo>
                    <a:pt x="3896" y="22568"/>
                    <a:pt x="4784" y="22375"/>
                    <a:pt x="5671" y="22182"/>
                  </a:cubicBezTo>
                  <a:cubicBezTo>
                    <a:pt x="7445" y="21758"/>
                    <a:pt x="9143" y="21256"/>
                    <a:pt x="10802" y="20639"/>
                  </a:cubicBezTo>
                  <a:cubicBezTo>
                    <a:pt x="14042" y="19366"/>
                    <a:pt x="17051" y="17746"/>
                    <a:pt x="19867" y="15855"/>
                  </a:cubicBezTo>
                  <a:cubicBezTo>
                    <a:pt x="22683" y="13965"/>
                    <a:pt x="25306" y="11766"/>
                    <a:pt x="27660" y="9182"/>
                  </a:cubicBezTo>
                  <a:cubicBezTo>
                    <a:pt x="28856" y="7909"/>
                    <a:pt x="29936" y="6520"/>
                    <a:pt x="30977" y="5054"/>
                  </a:cubicBezTo>
                  <a:cubicBezTo>
                    <a:pt x="31517" y="4282"/>
                    <a:pt x="31980" y="3472"/>
                    <a:pt x="32443" y="2662"/>
                  </a:cubicBezTo>
                  <a:cubicBezTo>
                    <a:pt x="32945" y="1852"/>
                    <a:pt x="33369" y="965"/>
                    <a:pt x="33755" y="0"/>
                  </a:cubicBezTo>
                  <a:close/>
                </a:path>
              </a:pathLst>
            </a:custGeom>
            <a:solidFill>
              <a:srgbClr val="035A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58"/>
            <p:cNvSpPr/>
            <p:nvPr/>
          </p:nvSpPr>
          <p:spPr>
            <a:xfrm>
              <a:off x="7302863" y="3927747"/>
              <a:ext cx="550955" cy="373819"/>
            </a:xfrm>
            <a:custGeom>
              <a:rect b="b" l="l" r="r" t="t"/>
              <a:pathLst>
                <a:path extrusionOk="0" h="19945" w="29396">
                  <a:moveTo>
                    <a:pt x="29396" y="0"/>
                  </a:moveTo>
                  <a:cubicBezTo>
                    <a:pt x="26773" y="1428"/>
                    <a:pt x="24226" y="2971"/>
                    <a:pt x="21719" y="4514"/>
                  </a:cubicBezTo>
                  <a:cubicBezTo>
                    <a:pt x="20485" y="5285"/>
                    <a:pt x="19250" y="6134"/>
                    <a:pt x="17977" y="6906"/>
                  </a:cubicBezTo>
                  <a:lnTo>
                    <a:pt x="14312" y="9375"/>
                  </a:lnTo>
                  <a:lnTo>
                    <a:pt x="10647" y="11921"/>
                  </a:lnTo>
                  <a:cubicBezTo>
                    <a:pt x="9452" y="12769"/>
                    <a:pt x="8217" y="13618"/>
                    <a:pt x="7021" y="14505"/>
                  </a:cubicBezTo>
                  <a:cubicBezTo>
                    <a:pt x="4629" y="16241"/>
                    <a:pt x="2276" y="18016"/>
                    <a:pt x="0" y="19945"/>
                  </a:cubicBezTo>
                  <a:cubicBezTo>
                    <a:pt x="2623" y="18517"/>
                    <a:pt x="5131" y="16974"/>
                    <a:pt x="7638" y="15393"/>
                  </a:cubicBezTo>
                  <a:cubicBezTo>
                    <a:pt x="8911" y="14621"/>
                    <a:pt x="10146" y="13811"/>
                    <a:pt x="11380" y="13001"/>
                  </a:cubicBezTo>
                  <a:lnTo>
                    <a:pt x="15084" y="10570"/>
                  </a:lnTo>
                  <a:lnTo>
                    <a:pt x="18749" y="8024"/>
                  </a:lnTo>
                  <a:cubicBezTo>
                    <a:pt x="19944" y="7176"/>
                    <a:pt x="21179" y="6327"/>
                    <a:pt x="22336" y="5440"/>
                  </a:cubicBezTo>
                  <a:cubicBezTo>
                    <a:pt x="24728" y="3704"/>
                    <a:pt x="27120" y="1929"/>
                    <a:pt x="29396" y="0"/>
                  </a:cubicBezTo>
                  <a:close/>
                </a:path>
              </a:pathLst>
            </a:custGeom>
            <a:solidFill>
              <a:srgbClr val="3A8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58"/>
            <p:cNvSpPr/>
            <p:nvPr/>
          </p:nvSpPr>
          <p:spPr>
            <a:xfrm>
              <a:off x="5495280" y="2681240"/>
              <a:ext cx="1980408" cy="1756978"/>
            </a:xfrm>
            <a:custGeom>
              <a:rect b="b" l="l" r="r" t="t"/>
              <a:pathLst>
                <a:path extrusionOk="0" h="93743" w="105664">
                  <a:moveTo>
                    <a:pt x="1" y="1"/>
                  </a:moveTo>
                  <a:lnTo>
                    <a:pt x="1" y="93743"/>
                  </a:lnTo>
                  <a:lnTo>
                    <a:pt x="105663" y="93743"/>
                  </a:lnTo>
                  <a:lnTo>
                    <a:pt x="1056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58"/>
            <p:cNvSpPr/>
            <p:nvPr/>
          </p:nvSpPr>
          <p:spPr>
            <a:xfrm>
              <a:off x="5433824" y="2619783"/>
              <a:ext cx="2104033" cy="341282"/>
            </a:xfrm>
            <a:custGeom>
              <a:rect b="b" l="l" r="r" t="t"/>
              <a:pathLst>
                <a:path extrusionOk="0" h="18209" w="112260">
                  <a:moveTo>
                    <a:pt x="1" y="1"/>
                  </a:moveTo>
                  <a:lnTo>
                    <a:pt x="1" y="18209"/>
                  </a:lnTo>
                  <a:lnTo>
                    <a:pt x="112260" y="18209"/>
                  </a:lnTo>
                  <a:lnTo>
                    <a:pt x="112260" y="1"/>
                  </a:lnTo>
                  <a:close/>
                </a:path>
              </a:pathLst>
            </a:custGeom>
            <a:solidFill>
              <a:srgbClr val="B25F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58"/>
            <p:cNvSpPr/>
            <p:nvPr/>
          </p:nvSpPr>
          <p:spPr>
            <a:xfrm>
              <a:off x="5355742" y="2582917"/>
              <a:ext cx="2260196" cy="112080"/>
            </a:xfrm>
            <a:custGeom>
              <a:rect b="b" l="l" r="r" t="t"/>
              <a:pathLst>
                <a:path extrusionOk="0" h="5980" w="120592">
                  <a:moveTo>
                    <a:pt x="1" y="0"/>
                  </a:moveTo>
                  <a:lnTo>
                    <a:pt x="1" y="5980"/>
                  </a:lnTo>
                  <a:lnTo>
                    <a:pt x="120592" y="5980"/>
                  </a:lnTo>
                  <a:lnTo>
                    <a:pt x="1205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58"/>
            <p:cNvSpPr/>
            <p:nvPr/>
          </p:nvSpPr>
          <p:spPr>
            <a:xfrm>
              <a:off x="5495280" y="2961047"/>
              <a:ext cx="368777" cy="1477171"/>
            </a:xfrm>
            <a:custGeom>
              <a:rect b="b" l="l" r="r" t="t"/>
              <a:pathLst>
                <a:path extrusionOk="0" h="78814" w="19676">
                  <a:moveTo>
                    <a:pt x="1" y="1"/>
                  </a:moveTo>
                  <a:lnTo>
                    <a:pt x="1" y="78814"/>
                  </a:lnTo>
                  <a:lnTo>
                    <a:pt x="19675" y="78814"/>
                  </a:lnTo>
                  <a:lnTo>
                    <a:pt x="196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58"/>
            <p:cNvSpPr/>
            <p:nvPr/>
          </p:nvSpPr>
          <p:spPr>
            <a:xfrm>
              <a:off x="5590005" y="2961047"/>
              <a:ext cx="46294" cy="1477171"/>
            </a:xfrm>
            <a:custGeom>
              <a:rect b="b" l="l" r="r" t="t"/>
              <a:pathLst>
                <a:path extrusionOk="0" h="78814" w="2470">
                  <a:moveTo>
                    <a:pt x="0" y="1"/>
                  </a:moveTo>
                  <a:lnTo>
                    <a:pt x="0" y="78814"/>
                  </a:lnTo>
                  <a:lnTo>
                    <a:pt x="2469" y="78814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58"/>
            <p:cNvSpPr/>
            <p:nvPr/>
          </p:nvSpPr>
          <p:spPr>
            <a:xfrm>
              <a:off x="5726656" y="2961047"/>
              <a:ext cx="46294" cy="1477171"/>
            </a:xfrm>
            <a:custGeom>
              <a:rect b="b" l="l" r="r" t="t"/>
              <a:pathLst>
                <a:path extrusionOk="0" h="78814" w="2470">
                  <a:moveTo>
                    <a:pt x="1" y="1"/>
                  </a:moveTo>
                  <a:lnTo>
                    <a:pt x="1" y="78814"/>
                  </a:lnTo>
                  <a:lnTo>
                    <a:pt x="2469" y="78814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58"/>
            <p:cNvSpPr/>
            <p:nvPr/>
          </p:nvSpPr>
          <p:spPr>
            <a:xfrm>
              <a:off x="7107641" y="2961047"/>
              <a:ext cx="368046" cy="1477171"/>
            </a:xfrm>
            <a:custGeom>
              <a:rect b="b" l="l" r="r" t="t"/>
              <a:pathLst>
                <a:path extrusionOk="0" h="78814" w="19637">
                  <a:moveTo>
                    <a:pt x="0" y="1"/>
                  </a:moveTo>
                  <a:lnTo>
                    <a:pt x="0" y="78814"/>
                  </a:lnTo>
                  <a:lnTo>
                    <a:pt x="19636" y="78814"/>
                  </a:lnTo>
                  <a:lnTo>
                    <a:pt x="196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58"/>
            <p:cNvSpPr/>
            <p:nvPr/>
          </p:nvSpPr>
          <p:spPr>
            <a:xfrm>
              <a:off x="7202347" y="2961047"/>
              <a:ext cx="45582" cy="1477171"/>
            </a:xfrm>
            <a:custGeom>
              <a:rect b="b" l="l" r="r" t="t"/>
              <a:pathLst>
                <a:path extrusionOk="0" h="78814" w="2432">
                  <a:moveTo>
                    <a:pt x="1" y="1"/>
                  </a:moveTo>
                  <a:lnTo>
                    <a:pt x="1" y="78814"/>
                  </a:lnTo>
                  <a:lnTo>
                    <a:pt x="2431" y="78814"/>
                  </a:lnTo>
                  <a:lnTo>
                    <a:pt x="24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58"/>
            <p:cNvSpPr/>
            <p:nvPr/>
          </p:nvSpPr>
          <p:spPr>
            <a:xfrm>
              <a:off x="7339018" y="2961047"/>
              <a:ext cx="45563" cy="1477171"/>
            </a:xfrm>
            <a:custGeom>
              <a:rect b="b" l="l" r="r" t="t"/>
              <a:pathLst>
                <a:path extrusionOk="0" h="78814" w="2431">
                  <a:moveTo>
                    <a:pt x="0" y="1"/>
                  </a:moveTo>
                  <a:lnTo>
                    <a:pt x="0" y="78814"/>
                  </a:lnTo>
                  <a:lnTo>
                    <a:pt x="2430" y="78814"/>
                  </a:lnTo>
                  <a:lnTo>
                    <a:pt x="24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58"/>
            <p:cNvSpPr/>
            <p:nvPr/>
          </p:nvSpPr>
          <p:spPr>
            <a:xfrm>
              <a:off x="6011524" y="3136757"/>
              <a:ext cx="947921" cy="1125768"/>
            </a:xfrm>
            <a:custGeom>
              <a:rect b="b" l="l" r="r" t="t"/>
              <a:pathLst>
                <a:path extrusionOk="0" h="60065" w="50576">
                  <a:moveTo>
                    <a:pt x="8025" y="0"/>
                  </a:moveTo>
                  <a:cubicBezTo>
                    <a:pt x="8025" y="4398"/>
                    <a:pt x="4437" y="7986"/>
                    <a:pt x="1" y="7986"/>
                  </a:cubicBezTo>
                  <a:lnTo>
                    <a:pt x="1" y="52079"/>
                  </a:lnTo>
                  <a:cubicBezTo>
                    <a:pt x="4437" y="52079"/>
                    <a:pt x="8025" y="55628"/>
                    <a:pt x="8025" y="60064"/>
                  </a:cubicBezTo>
                  <a:lnTo>
                    <a:pt x="42590" y="60064"/>
                  </a:lnTo>
                  <a:cubicBezTo>
                    <a:pt x="42590" y="55628"/>
                    <a:pt x="46177" y="52079"/>
                    <a:pt x="50575" y="52079"/>
                  </a:cubicBezTo>
                  <a:lnTo>
                    <a:pt x="50575" y="7986"/>
                  </a:lnTo>
                  <a:cubicBezTo>
                    <a:pt x="46177" y="7986"/>
                    <a:pt x="42590" y="4398"/>
                    <a:pt x="42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58"/>
            <p:cNvSpPr/>
            <p:nvPr/>
          </p:nvSpPr>
          <p:spPr>
            <a:xfrm>
              <a:off x="6172765" y="3327631"/>
              <a:ext cx="626168" cy="744021"/>
            </a:xfrm>
            <a:custGeom>
              <a:rect b="b" l="l" r="r" t="t"/>
              <a:pathLst>
                <a:path extrusionOk="0" h="39697" w="33409">
                  <a:moveTo>
                    <a:pt x="5286" y="0"/>
                  </a:moveTo>
                  <a:cubicBezTo>
                    <a:pt x="5286" y="2932"/>
                    <a:pt x="2932" y="5285"/>
                    <a:pt x="0" y="5285"/>
                  </a:cubicBezTo>
                  <a:lnTo>
                    <a:pt x="0" y="34411"/>
                  </a:lnTo>
                  <a:cubicBezTo>
                    <a:pt x="2932" y="34411"/>
                    <a:pt x="5286" y="36764"/>
                    <a:pt x="5286" y="39696"/>
                  </a:cubicBezTo>
                  <a:lnTo>
                    <a:pt x="28123" y="39696"/>
                  </a:lnTo>
                  <a:cubicBezTo>
                    <a:pt x="28123" y="36764"/>
                    <a:pt x="30476" y="34411"/>
                    <a:pt x="33408" y="34411"/>
                  </a:cubicBezTo>
                  <a:lnTo>
                    <a:pt x="33408" y="5285"/>
                  </a:lnTo>
                  <a:cubicBezTo>
                    <a:pt x="30476" y="5285"/>
                    <a:pt x="28123" y="2932"/>
                    <a:pt x="28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58"/>
            <p:cNvSpPr/>
            <p:nvPr/>
          </p:nvSpPr>
          <p:spPr>
            <a:xfrm>
              <a:off x="5395514" y="2861280"/>
              <a:ext cx="2179940" cy="101247"/>
            </a:xfrm>
            <a:custGeom>
              <a:rect b="b" l="l" r="r" t="t"/>
              <a:pathLst>
                <a:path extrusionOk="0" h="5402" w="116310">
                  <a:moveTo>
                    <a:pt x="0" y="0"/>
                  </a:moveTo>
                  <a:lnTo>
                    <a:pt x="0" y="5401"/>
                  </a:lnTo>
                  <a:lnTo>
                    <a:pt x="116310" y="5401"/>
                  </a:lnTo>
                  <a:lnTo>
                    <a:pt x="1163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58"/>
            <p:cNvSpPr/>
            <p:nvPr/>
          </p:nvSpPr>
          <p:spPr>
            <a:xfrm>
              <a:off x="6981748" y="1714914"/>
              <a:ext cx="452313" cy="372301"/>
            </a:xfrm>
            <a:custGeom>
              <a:rect b="b" l="l" r="r" t="t"/>
              <a:pathLst>
                <a:path extrusionOk="0" h="19864" w="24133">
                  <a:moveTo>
                    <a:pt x="12075" y="1"/>
                  </a:moveTo>
                  <a:cubicBezTo>
                    <a:pt x="11964" y="1"/>
                    <a:pt x="11848" y="58"/>
                    <a:pt x="11771" y="174"/>
                  </a:cubicBezTo>
                  <a:cubicBezTo>
                    <a:pt x="8376" y="5768"/>
                    <a:pt x="4981" y="11361"/>
                    <a:pt x="1587" y="16955"/>
                  </a:cubicBezTo>
                  <a:cubicBezTo>
                    <a:pt x="1124" y="17765"/>
                    <a:pt x="622" y="18575"/>
                    <a:pt x="159" y="19385"/>
                  </a:cubicBezTo>
                  <a:cubicBezTo>
                    <a:pt x="0" y="19624"/>
                    <a:pt x="224" y="19863"/>
                    <a:pt x="455" y="19863"/>
                  </a:cubicBezTo>
                  <a:cubicBezTo>
                    <a:pt x="560" y="19863"/>
                    <a:pt x="666" y="19814"/>
                    <a:pt x="738" y="19694"/>
                  </a:cubicBezTo>
                  <a:cubicBezTo>
                    <a:pt x="4094" y="14100"/>
                    <a:pt x="7489" y="8507"/>
                    <a:pt x="10884" y="2913"/>
                  </a:cubicBezTo>
                  <a:cubicBezTo>
                    <a:pt x="11269" y="2257"/>
                    <a:pt x="11694" y="1640"/>
                    <a:pt x="12080" y="984"/>
                  </a:cubicBezTo>
                  <a:cubicBezTo>
                    <a:pt x="15359" y="6424"/>
                    <a:pt x="18638" y="11863"/>
                    <a:pt x="21955" y="17302"/>
                  </a:cubicBezTo>
                  <a:cubicBezTo>
                    <a:pt x="22418" y="18112"/>
                    <a:pt x="22920" y="18884"/>
                    <a:pt x="23421" y="19694"/>
                  </a:cubicBezTo>
                  <a:cubicBezTo>
                    <a:pt x="23481" y="19814"/>
                    <a:pt x="23579" y="19863"/>
                    <a:pt x="23679" y="19863"/>
                  </a:cubicBezTo>
                  <a:cubicBezTo>
                    <a:pt x="23900" y="19863"/>
                    <a:pt x="24133" y="19624"/>
                    <a:pt x="24000" y="19385"/>
                  </a:cubicBezTo>
                  <a:cubicBezTo>
                    <a:pt x="20605" y="13753"/>
                    <a:pt x="17210" y="8160"/>
                    <a:pt x="13816" y="2566"/>
                  </a:cubicBezTo>
                  <a:cubicBezTo>
                    <a:pt x="13314" y="1794"/>
                    <a:pt x="12851" y="984"/>
                    <a:pt x="12350" y="174"/>
                  </a:cubicBezTo>
                  <a:cubicBezTo>
                    <a:pt x="12292" y="58"/>
                    <a:pt x="12186" y="1"/>
                    <a:pt x="12075" y="1"/>
                  </a:cubicBezTo>
                  <a:close/>
                </a:path>
              </a:pathLst>
            </a:custGeom>
            <a:solidFill>
              <a:srgbClr val="E5C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58"/>
            <p:cNvSpPr/>
            <p:nvPr/>
          </p:nvSpPr>
          <p:spPr>
            <a:xfrm>
              <a:off x="6989789" y="2081124"/>
              <a:ext cx="436007" cy="217657"/>
            </a:xfrm>
            <a:custGeom>
              <a:rect b="b" l="l" r="r" t="t"/>
              <a:pathLst>
                <a:path extrusionOk="0" h="11613" w="23263">
                  <a:moveTo>
                    <a:pt x="0" y="1"/>
                  </a:moveTo>
                  <a:cubicBezTo>
                    <a:pt x="0" y="6405"/>
                    <a:pt x="5208" y="11612"/>
                    <a:pt x="11651" y="11612"/>
                  </a:cubicBezTo>
                  <a:cubicBezTo>
                    <a:pt x="18054" y="11612"/>
                    <a:pt x="23262" y="6405"/>
                    <a:pt x="232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58"/>
            <p:cNvSpPr/>
            <p:nvPr/>
          </p:nvSpPr>
          <p:spPr>
            <a:xfrm>
              <a:off x="6963043" y="2060170"/>
              <a:ext cx="489498" cy="41946"/>
            </a:xfrm>
            <a:custGeom>
              <a:rect b="b" l="l" r="r" t="t"/>
              <a:pathLst>
                <a:path extrusionOk="0" h="2238" w="26117">
                  <a:moveTo>
                    <a:pt x="1427" y="0"/>
                  </a:moveTo>
                  <a:cubicBezTo>
                    <a:pt x="0" y="0"/>
                    <a:pt x="0" y="2238"/>
                    <a:pt x="1427" y="2238"/>
                  </a:cubicBezTo>
                  <a:lnTo>
                    <a:pt x="24689" y="2238"/>
                  </a:lnTo>
                  <a:cubicBezTo>
                    <a:pt x="26117" y="2238"/>
                    <a:pt x="26117" y="0"/>
                    <a:pt x="246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8"/>
            <p:cNvSpPr/>
            <p:nvPr/>
          </p:nvSpPr>
          <p:spPr>
            <a:xfrm>
              <a:off x="6460538" y="1666108"/>
              <a:ext cx="792452" cy="245283"/>
            </a:xfrm>
            <a:custGeom>
              <a:rect b="b" l="l" r="r" t="t"/>
              <a:pathLst>
                <a:path extrusionOk="0" h="13087" w="42281">
                  <a:moveTo>
                    <a:pt x="39503" y="1"/>
                  </a:moveTo>
                  <a:cubicBezTo>
                    <a:pt x="37960" y="1"/>
                    <a:pt x="36725" y="1235"/>
                    <a:pt x="36725" y="2778"/>
                  </a:cubicBezTo>
                  <a:cubicBezTo>
                    <a:pt x="36725" y="3588"/>
                    <a:pt x="37072" y="4283"/>
                    <a:pt x="37613" y="4823"/>
                  </a:cubicBezTo>
                  <a:cubicBezTo>
                    <a:pt x="34951" y="6520"/>
                    <a:pt x="32250" y="8256"/>
                    <a:pt x="29550" y="9953"/>
                  </a:cubicBezTo>
                  <a:cubicBezTo>
                    <a:pt x="28327" y="10747"/>
                    <a:pt x="26933" y="11059"/>
                    <a:pt x="25515" y="11059"/>
                  </a:cubicBezTo>
                  <a:cubicBezTo>
                    <a:pt x="25279" y="11059"/>
                    <a:pt x="25042" y="11050"/>
                    <a:pt x="24805" y="11034"/>
                  </a:cubicBezTo>
                  <a:cubicBezTo>
                    <a:pt x="23339" y="10956"/>
                    <a:pt x="22105" y="10416"/>
                    <a:pt x="20909" y="9683"/>
                  </a:cubicBezTo>
                  <a:cubicBezTo>
                    <a:pt x="18864" y="8410"/>
                    <a:pt x="16897" y="6983"/>
                    <a:pt x="14775" y="5903"/>
                  </a:cubicBezTo>
                  <a:cubicBezTo>
                    <a:pt x="12499" y="4784"/>
                    <a:pt x="9992" y="3974"/>
                    <a:pt x="7445" y="3665"/>
                  </a:cubicBezTo>
                  <a:cubicBezTo>
                    <a:pt x="6586" y="3566"/>
                    <a:pt x="5705" y="3538"/>
                    <a:pt x="4818" y="3538"/>
                  </a:cubicBezTo>
                  <a:cubicBezTo>
                    <a:pt x="3635" y="3538"/>
                    <a:pt x="2441" y="3588"/>
                    <a:pt x="1273" y="3588"/>
                  </a:cubicBezTo>
                  <a:cubicBezTo>
                    <a:pt x="0" y="3588"/>
                    <a:pt x="0" y="5594"/>
                    <a:pt x="1273" y="5594"/>
                  </a:cubicBezTo>
                  <a:cubicBezTo>
                    <a:pt x="2309" y="5594"/>
                    <a:pt x="3358" y="5569"/>
                    <a:pt x="4405" y="5569"/>
                  </a:cubicBezTo>
                  <a:cubicBezTo>
                    <a:pt x="5190" y="5569"/>
                    <a:pt x="5974" y="5583"/>
                    <a:pt x="6751" y="5633"/>
                  </a:cubicBezTo>
                  <a:cubicBezTo>
                    <a:pt x="8950" y="5749"/>
                    <a:pt x="11187" y="6443"/>
                    <a:pt x="13155" y="7330"/>
                  </a:cubicBezTo>
                  <a:cubicBezTo>
                    <a:pt x="15431" y="8372"/>
                    <a:pt x="17553" y="9953"/>
                    <a:pt x="19674" y="11304"/>
                  </a:cubicBezTo>
                  <a:cubicBezTo>
                    <a:pt x="20832" y="11998"/>
                    <a:pt x="21989" y="12615"/>
                    <a:pt x="23339" y="12885"/>
                  </a:cubicBezTo>
                  <a:cubicBezTo>
                    <a:pt x="24037" y="13018"/>
                    <a:pt x="24754" y="13086"/>
                    <a:pt x="25471" y="13086"/>
                  </a:cubicBezTo>
                  <a:cubicBezTo>
                    <a:pt x="27052" y="13086"/>
                    <a:pt x="28633" y="12753"/>
                    <a:pt x="30013" y="12037"/>
                  </a:cubicBezTo>
                  <a:cubicBezTo>
                    <a:pt x="31787" y="11072"/>
                    <a:pt x="33446" y="9838"/>
                    <a:pt x="35144" y="8796"/>
                  </a:cubicBezTo>
                  <a:cubicBezTo>
                    <a:pt x="36918" y="7639"/>
                    <a:pt x="38693" y="6520"/>
                    <a:pt x="40467" y="5363"/>
                  </a:cubicBezTo>
                  <a:cubicBezTo>
                    <a:pt x="41509" y="4977"/>
                    <a:pt x="42280" y="3974"/>
                    <a:pt x="42280" y="2778"/>
                  </a:cubicBezTo>
                  <a:cubicBezTo>
                    <a:pt x="42280" y="1235"/>
                    <a:pt x="41007" y="1"/>
                    <a:pt x="39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58"/>
            <p:cNvSpPr/>
            <p:nvPr/>
          </p:nvSpPr>
          <p:spPr>
            <a:xfrm>
              <a:off x="5537132" y="1714914"/>
              <a:ext cx="452819" cy="372301"/>
            </a:xfrm>
            <a:custGeom>
              <a:rect b="b" l="l" r="r" t="t"/>
              <a:pathLst>
                <a:path extrusionOk="0" h="19864" w="24160">
                  <a:moveTo>
                    <a:pt x="12085" y="1"/>
                  </a:moveTo>
                  <a:cubicBezTo>
                    <a:pt x="11974" y="1"/>
                    <a:pt x="11868" y="58"/>
                    <a:pt x="11810" y="174"/>
                  </a:cubicBezTo>
                  <a:cubicBezTo>
                    <a:pt x="11308" y="984"/>
                    <a:pt x="10845" y="1794"/>
                    <a:pt x="10344" y="2566"/>
                  </a:cubicBezTo>
                  <a:cubicBezTo>
                    <a:pt x="6949" y="8160"/>
                    <a:pt x="3554" y="13753"/>
                    <a:pt x="160" y="19385"/>
                  </a:cubicBezTo>
                  <a:cubicBezTo>
                    <a:pt x="0" y="19624"/>
                    <a:pt x="225" y="19863"/>
                    <a:pt x="456" y="19863"/>
                  </a:cubicBezTo>
                  <a:cubicBezTo>
                    <a:pt x="560" y="19863"/>
                    <a:pt x="666" y="19814"/>
                    <a:pt x="738" y="19694"/>
                  </a:cubicBezTo>
                  <a:cubicBezTo>
                    <a:pt x="1240" y="18884"/>
                    <a:pt x="1703" y="18112"/>
                    <a:pt x="2204" y="17302"/>
                  </a:cubicBezTo>
                  <a:cubicBezTo>
                    <a:pt x="5483" y="11863"/>
                    <a:pt x="8801" y="6424"/>
                    <a:pt x="12080" y="984"/>
                  </a:cubicBezTo>
                  <a:cubicBezTo>
                    <a:pt x="12466" y="1640"/>
                    <a:pt x="12851" y="2257"/>
                    <a:pt x="13237" y="2913"/>
                  </a:cubicBezTo>
                  <a:cubicBezTo>
                    <a:pt x="16632" y="8507"/>
                    <a:pt x="20027" y="14100"/>
                    <a:pt x="23422" y="19694"/>
                  </a:cubicBezTo>
                  <a:cubicBezTo>
                    <a:pt x="23494" y="19814"/>
                    <a:pt x="23600" y="19863"/>
                    <a:pt x="23704" y="19863"/>
                  </a:cubicBezTo>
                  <a:cubicBezTo>
                    <a:pt x="23935" y="19863"/>
                    <a:pt x="24160" y="19624"/>
                    <a:pt x="24000" y="19385"/>
                  </a:cubicBezTo>
                  <a:cubicBezTo>
                    <a:pt x="23537" y="18575"/>
                    <a:pt x="23036" y="17765"/>
                    <a:pt x="22534" y="16955"/>
                  </a:cubicBezTo>
                  <a:cubicBezTo>
                    <a:pt x="19140" y="11361"/>
                    <a:pt x="15783" y="5768"/>
                    <a:pt x="12389" y="174"/>
                  </a:cubicBezTo>
                  <a:cubicBezTo>
                    <a:pt x="12311" y="58"/>
                    <a:pt x="12196" y="1"/>
                    <a:pt x="12085" y="1"/>
                  </a:cubicBezTo>
                  <a:close/>
                </a:path>
              </a:pathLst>
            </a:custGeom>
            <a:solidFill>
              <a:srgbClr val="E5C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58"/>
            <p:cNvSpPr/>
            <p:nvPr/>
          </p:nvSpPr>
          <p:spPr>
            <a:xfrm>
              <a:off x="5545173" y="2081124"/>
              <a:ext cx="436738" cy="217657"/>
            </a:xfrm>
            <a:custGeom>
              <a:rect b="b" l="l" r="r" t="t"/>
              <a:pathLst>
                <a:path extrusionOk="0" h="11613" w="23302">
                  <a:moveTo>
                    <a:pt x="1" y="1"/>
                  </a:moveTo>
                  <a:cubicBezTo>
                    <a:pt x="1" y="6405"/>
                    <a:pt x="5247" y="11612"/>
                    <a:pt x="11651" y="11612"/>
                  </a:cubicBezTo>
                  <a:cubicBezTo>
                    <a:pt x="18093" y="11612"/>
                    <a:pt x="23301" y="6405"/>
                    <a:pt x="233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58"/>
            <p:cNvSpPr/>
            <p:nvPr/>
          </p:nvSpPr>
          <p:spPr>
            <a:xfrm>
              <a:off x="5519140" y="2060170"/>
              <a:ext cx="488786" cy="41946"/>
            </a:xfrm>
            <a:custGeom>
              <a:rect b="b" l="l" r="r" t="t"/>
              <a:pathLst>
                <a:path extrusionOk="0" h="2238" w="26079">
                  <a:moveTo>
                    <a:pt x="1390" y="0"/>
                  </a:moveTo>
                  <a:cubicBezTo>
                    <a:pt x="1" y="0"/>
                    <a:pt x="1" y="2238"/>
                    <a:pt x="1390" y="2238"/>
                  </a:cubicBezTo>
                  <a:lnTo>
                    <a:pt x="24690" y="2238"/>
                  </a:lnTo>
                  <a:cubicBezTo>
                    <a:pt x="26079" y="2238"/>
                    <a:pt x="26079" y="0"/>
                    <a:pt x="24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58"/>
            <p:cNvSpPr/>
            <p:nvPr/>
          </p:nvSpPr>
          <p:spPr>
            <a:xfrm>
              <a:off x="5718710" y="1666108"/>
              <a:ext cx="792452" cy="245283"/>
            </a:xfrm>
            <a:custGeom>
              <a:rect b="b" l="l" r="r" t="t"/>
              <a:pathLst>
                <a:path extrusionOk="0" h="13087" w="42281">
                  <a:moveTo>
                    <a:pt x="2778" y="1"/>
                  </a:moveTo>
                  <a:cubicBezTo>
                    <a:pt x="1235" y="1"/>
                    <a:pt x="0" y="1235"/>
                    <a:pt x="0" y="2778"/>
                  </a:cubicBezTo>
                  <a:cubicBezTo>
                    <a:pt x="0" y="3974"/>
                    <a:pt x="772" y="4977"/>
                    <a:pt x="1813" y="5363"/>
                  </a:cubicBezTo>
                  <a:cubicBezTo>
                    <a:pt x="3588" y="6520"/>
                    <a:pt x="5362" y="7639"/>
                    <a:pt x="7137" y="8796"/>
                  </a:cubicBezTo>
                  <a:cubicBezTo>
                    <a:pt x="8834" y="9838"/>
                    <a:pt x="10455" y="11072"/>
                    <a:pt x="12229" y="12037"/>
                  </a:cubicBezTo>
                  <a:cubicBezTo>
                    <a:pt x="13636" y="12753"/>
                    <a:pt x="15225" y="13086"/>
                    <a:pt x="16808" y="13086"/>
                  </a:cubicBezTo>
                  <a:cubicBezTo>
                    <a:pt x="17526" y="13086"/>
                    <a:pt x="18243" y="13018"/>
                    <a:pt x="18941" y="12885"/>
                  </a:cubicBezTo>
                  <a:cubicBezTo>
                    <a:pt x="20292" y="12615"/>
                    <a:pt x="21449" y="11998"/>
                    <a:pt x="22568" y="11304"/>
                  </a:cubicBezTo>
                  <a:cubicBezTo>
                    <a:pt x="24728" y="9953"/>
                    <a:pt x="26811" y="8372"/>
                    <a:pt x="29126" y="7330"/>
                  </a:cubicBezTo>
                  <a:cubicBezTo>
                    <a:pt x="31093" y="6443"/>
                    <a:pt x="33331" y="5749"/>
                    <a:pt x="35491" y="5633"/>
                  </a:cubicBezTo>
                  <a:cubicBezTo>
                    <a:pt x="36285" y="5583"/>
                    <a:pt x="37071" y="5569"/>
                    <a:pt x="37856" y="5569"/>
                  </a:cubicBezTo>
                  <a:cubicBezTo>
                    <a:pt x="38904" y="5569"/>
                    <a:pt x="39949" y="5594"/>
                    <a:pt x="41007" y="5594"/>
                  </a:cubicBezTo>
                  <a:cubicBezTo>
                    <a:pt x="42280" y="5594"/>
                    <a:pt x="42280" y="3588"/>
                    <a:pt x="41007" y="3588"/>
                  </a:cubicBezTo>
                  <a:cubicBezTo>
                    <a:pt x="39839" y="3588"/>
                    <a:pt x="38646" y="3538"/>
                    <a:pt x="37456" y="3538"/>
                  </a:cubicBezTo>
                  <a:cubicBezTo>
                    <a:pt x="36563" y="3538"/>
                    <a:pt x="35673" y="3566"/>
                    <a:pt x="34797" y="3665"/>
                  </a:cubicBezTo>
                  <a:cubicBezTo>
                    <a:pt x="32289" y="3974"/>
                    <a:pt x="29782" y="4784"/>
                    <a:pt x="27506" y="5903"/>
                  </a:cubicBezTo>
                  <a:cubicBezTo>
                    <a:pt x="25384" y="6983"/>
                    <a:pt x="23378" y="8410"/>
                    <a:pt x="21372" y="9683"/>
                  </a:cubicBezTo>
                  <a:cubicBezTo>
                    <a:pt x="20176" y="10416"/>
                    <a:pt x="18941" y="10956"/>
                    <a:pt x="17476" y="11034"/>
                  </a:cubicBezTo>
                  <a:cubicBezTo>
                    <a:pt x="17239" y="11050"/>
                    <a:pt x="17001" y="11059"/>
                    <a:pt x="16763" y="11059"/>
                  </a:cubicBezTo>
                  <a:cubicBezTo>
                    <a:pt x="15337" y="11059"/>
                    <a:pt x="13915" y="10747"/>
                    <a:pt x="12692" y="9953"/>
                  </a:cubicBezTo>
                  <a:cubicBezTo>
                    <a:pt x="10030" y="8256"/>
                    <a:pt x="7330" y="6520"/>
                    <a:pt x="4668" y="4823"/>
                  </a:cubicBezTo>
                  <a:cubicBezTo>
                    <a:pt x="5208" y="4283"/>
                    <a:pt x="5555" y="3588"/>
                    <a:pt x="5555" y="2778"/>
                  </a:cubicBezTo>
                  <a:cubicBezTo>
                    <a:pt x="5555" y="1235"/>
                    <a:pt x="4321" y="1"/>
                    <a:pt x="27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58"/>
            <p:cNvSpPr/>
            <p:nvPr/>
          </p:nvSpPr>
          <p:spPr>
            <a:xfrm>
              <a:off x="6430156" y="1743477"/>
              <a:ext cx="111368" cy="807633"/>
            </a:xfrm>
            <a:custGeom>
              <a:rect b="b" l="l" r="r" t="t"/>
              <a:pathLst>
                <a:path extrusionOk="0" h="43091" w="5942">
                  <a:moveTo>
                    <a:pt x="2123" y="0"/>
                  </a:moveTo>
                  <a:cubicBezTo>
                    <a:pt x="1814" y="0"/>
                    <a:pt x="1583" y="270"/>
                    <a:pt x="1544" y="540"/>
                  </a:cubicBezTo>
                  <a:lnTo>
                    <a:pt x="1" y="42551"/>
                  </a:lnTo>
                  <a:cubicBezTo>
                    <a:pt x="1" y="42859"/>
                    <a:pt x="232" y="43091"/>
                    <a:pt x="502" y="43091"/>
                  </a:cubicBezTo>
                  <a:lnTo>
                    <a:pt x="5402" y="43091"/>
                  </a:lnTo>
                  <a:cubicBezTo>
                    <a:pt x="5710" y="43091"/>
                    <a:pt x="5942" y="42859"/>
                    <a:pt x="5942" y="42551"/>
                  </a:cubicBezTo>
                  <a:lnTo>
                    <a:pt x="5903" y="42551"/>
                  </a:lnTo>
                  <a:lnTo>
                    <a:pt x="4360" y="540"/>
                  </a:lnTo>
                  <a:cubicBezTo>
                    <a:pt x="4360" y="270"/>
                    <a:pt x="4090" y="0"/>
                    <a:pt x="38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58"/>
            <p:cNvSpPr/>
            <p:nvPr/>
          </p:nvSpPr>
          <p:spPr>
            <a:xfrm>
              <a:off x="6404854" y="1678535"/>
              <a:ext cx="161973" cy="147260"/>
            </a:xfrm>
            <a:custGeom>
              <a:rect b="b" l="l" r="r" t="t"/>
              <a:pathLst>
                <a:path extrusionOk="0" h="7857" w="8642">
                  <a:moveTo>
                    <a:pt x="4317" y="0"/>
                  </a:moveTo>
                  <a:cubicBezTo>
                    <a:pt x="2537" y="0"/>
                    <a:pt x="930" y="1192"/>
                    <a:pt x="502" y="3002"/>
                  </a:cubicBezTo>
                  <a:cubicBezTo>
                    <a:pt x="1" y="5124"/>
                    <a:pt x="1274" y="7246"/>
                    <a:pt x="3395" y="7747"/>
                  </a:cubicBezTo>
                  <a:cubicBezTo>
                    <a:pt x="3707" y="7821"/>
                    <a:pt x="4019" y="7856"/>
                    <a:pt x="4326" y="7856"/>
                  </a:cubicBezTo>
                  <a:cubicBezTo>
                    <a:pt x="6106" y="7856"/>
                    <a:pt x="7713" y="6664"/>
                    <a:pt x="8140" y="4854"/>
                  </a:cubicBezTo>
                  <a:cubicBezTo>
                    <a:pt x="8642" y="2732"/>
                    <a:pt x="7369" y="611"/>
                    <a:pt x="5247" y="109"/>
                  </a:cubicBezTo>
                  <a:cubicBezTo>
                    <a:pt x="4935" y="35"/>
                    <a:pt x="4624" y="0"/>
                    <a:pt x="43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58"/>
            <p:cNvSpPr/>
            <p:nvPr/>
          </p:nvSpPr>
          <p:spPr>
            <a:xfrm>
              <a:off x="6437391" y="1704437"/>
              <a:ext cx="96187" cy="95456"/>
            </a:xfrm>
            <a:custGeom>
              <a:rect b="b" l="l" r="r" t="t"/>
              <a:pathLst>
                <a:path extrusionOk="0" h="5093" w="5132">
                  <a:moveTo>
                    <a:pt x="2585" y="0"/>
                  </a:moveTo>
                  <a:cubicBezTo>
                    <a:pt x="1158" y="0"/>
                    <a:pt x="1" y="1119"/>
                    <a:pt x="1" y="2546"/>
                  </a:cubicBezTo>
                  <a:cubicBezTo>
                    <a:pt x="1" y="3974"/>
                    <a:pt x="1158" y="5092"/>
                    <a:pt x="2585" y="5092"/>
                  </a:cubicBezTo>
                  <a:cubicBezTo>
                    <a:pt x="3974" y="5092"/>
                    <a:pt x="5131" y="3974"/>
                    <a:pt x="5131" y="2546"/>
                  </a:cubicBezTo>
                  <a:cubicBezTo>
                    <a:pt x="5131" y="1119"/>
                    <a:pt x="3974" y="0"/>
                    <a:pt x="2585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58"/>
            <p:cNvSpPr/>
            <p:nvPr/>
          </p:nvSpPr>
          <p:spPr>
            <a:xfrm>
              <a:off x="6201685" y="2467219"/>
              <a:ext cx="567598" cy="115716"/>
            </a:xfrm>
            <a:custGeom>
              <a:rect b="b" l="l" r="r" t="t"/>
              <a:pathLst>
                <a:path extrusionOk="0" h="6174" w="30284">
                  <a:moveTo>
                    <a:pt x="15161" y="1"/>
                  </a:moveTo>
                  <a:cubicBezTo>
                    <a:pt x="8256" y="1"/>
                    <a:pt x="2354" y="2547"/>
                    <a:pt x="1" y="6173"/>
                  </a:cubicBezTo>
                  <a:lnTo>
                    <a:pt x="30283" y="6173"/>
                  </a:lnTo>
                  <a:cubicBezTo>
                    <a:pt x="27969" y="2547"/>
                    <a:pt x="22067" y="1"/>
                    <a:pt x="15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58"/>
            <p:cNvSpPr/>
            <p:nvPr/>
          </p:nvSpPr>
          <p:spPr>
            <a:xfrm>
              <a:off x="5446850" y="4295044"/>
              <a:ext cx="1097561" cy="250906"/>
            </a:xfrm>
            <a:custGeom>
              <a:rect b="b" l="l" r="r" t="t"/>
              <a:pathLst>
                <a:path extrusionOk="0" h="13387" w="58560">
                  <a:moveTo>
                    <a:pt x="7446" y="0"/>
                  </a:moveTo>
                  <a:cubicBezTo>
                    <a:pt x="3356" y="0"/>
                    <a:pt x="0" y="3009"/>
                    <a:pt x="0" y="6674"/>
                  </a:cubicBezTo>
                  <a:cubicBezTo>
                    <a:pt x="0" y="10378"/>
                    <a:pt x="3356" y="13387"/>
                    <a:pt x="7446" y="13387"/>
                  </a:cubicBezTo>
                  <a:lnTo>
                    <a:pt x="58560" y="13387"/>
                  </a:lnTo>
                  <a:lnTo>
                    <a:pt x="585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58"/>
            <p:cNvSpPr/>
            <p:nvPr/>
          </p:nvSpPr>
          <p:spPr>
            <a:xfrm>
              <a:off x="5550233" y="4323233"/>
              <a:ext cx="994177" cy="194528"/>
            </a:xfrm>
            <a:custGeom>
              <a:rect b="b" l="l" r="r" t="t"/>
              <a:pathLst>
                <a:path extrusionOk="0" h="10379" w="53044">
                  <a:moveTo>
                    <a:pt x="5749" y="1"/>
                  </a:moveTo>
                  <a:cubicBezTo>
                    <a:pt x="2585" y="1"/>
                    <a:pt x="1" y="2316"/>
                    <a:pt x="1" y="5170"/>
                  </a:cubicBezTo>
                  <a:cubicBezTo>
                    <a:pt x="1" y="8063"/>
                    <a:pt x="2585" y="10378"/>
                    <a:pt x="5749" y="10378"/>
                  </a:cubicBezTo>
                  <a:lnTo>
                    <a:pt x="53044" y="10378"/>
                  </a:lnTo>
                  <a:lnTo>
                    <a:pt x="53044" y="1"/>
                  </a:ln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58"/>
            <p:cNvSpPr/>
            <p:nvPr/>
          </p:nvSpPr>
          <p:spPr>
            <a:xfrm>
              <a:off x="5543675" y="4345650"/>
              <a:ext cx="1006525" cy="7984"/>
            </a:xfrm>
            <a:custGeom>
              <a:rect b="b" l="l" r="r" t="t"/>
              <a:pathLst>
                <a:path extrusionOk="0" h="426" w="65042">
                  <a:moveTo>
                    <a:pt x="0" y="1"/>
                  </a:moveTo>
                  <a:lnTo>
                    <a:pt x="0" y="425"/>
                  </a:lnTo>
                  <a:lnTo>
                    <a:pt x="65041" y="425"/>
                  </a:lnTo>
                  <a:lnTo>
                    <a:pt x="650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58"/>
            <p:cNvSpPr/>
            <p:nvPr/>
          </p:nvSpPr>
          <p:spPr>
            <a:xfrm>
              <a:off x="5543675" y="4391926"/>
              <a:ext cx="1006525" cy="7984"/>
            </a:xfrm>
            <a:custGeom>
              <a:rect b="b" l="l" r="r" t="t"/>
              <a:pathLst>
                <a:path extrusionOk="0" h="426" w="65042">
                  <a:moveTo>
                    <a:pt x="0" y="1"/>
                  </a:moveTo>
                  <a:lnTo>
                    <a:pt x="0" y="425"/>
                  </a:lnTo>
                  <a:lnTo>
                    <a:pt x="65041" y="425"/>
                  </a:lnTo>
                  <a:lnTo>
                    <a:pt x="650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58"/>
            <p:cNvSpPr/>
            <p:nvPr/>
          </p:nvSpPr>
          <p:spPr>
            <a:xfrm>
              <a:off x="5543675" y="4438933"/>
              <a:ext cx="1006525" cy="7235"/>
            </a:xfrm>
            <a:custGeom>
              <a:rect b="b" l="l" r="r" t="t"/>
              <a:pathLst>
                <a:path extrusionOk="0" h="386" w="65042">
                  <a:moveTo>
                    <a:pt x="0" y="0"/>
                  </a:moveTo>
                  <a:lnTo>
                    <a:pt x="0" y="386"/>
                  </a:lnTo>
                  <a:lnTo>
                    <a:pt x="65041" y="386"/>
                  </a:lnTo>
                  <a:lnTo>
                    <a:pt x="650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58"/>
            <p:cNvSpPr/>
            <p:nvPr/>
          </p:nvSpPr>
          <p:spPr>
            <a:xfrm>
              <a:off x="5543675" y="4485209"/>
              <a:ext cx="1006525" cy="7966"/>
            </a:xfrm>
            <a:custGeom>
              <a:rect b="b" l="l" r="r" t="t"/>
              <a:pathLst>
                <a:path extrusionOk="0" h="425" w="65042">
                  <a:moveTo>
                    <a:pt x="0" y="0"/>
                  </a:moveTo>
                  <a:lnTo>
                    <a:pt x="0" y="424"/>
                  </a:lnTo>
                  <a:lnTo>
                    <a:pt x="65041" y="424"/>
                  </a:lnTo>
                  <a:lnTo>
                    <a:pt x="650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58"/>
            <p:cNvSpPr/>
            <p:nvPr/>
          </p:nvSpPr>
          <p:spPr>
            <a:xfrm>
              <a:off x="5401287" y="4043426"/>
              <a:ext cx="1097580" cy="251637"/>
            </a:xfrm>
            <a:custGeom>
              <a:rect b="b" l="l" r="r" t="t"/>
              <a:pathLst>
                <a:path extrusionOk="0" h="13426" w="58561">
                  <a:moveTo>
                    <a:pt x="1" y="1"/>
                  </a:moveTo>
                  <a:lnTo>
                    <a:pt x="1" y="13425"/>
                  </a:lnTo>
                  <a:lnTo>
                    <a:pt x="51115" y="13425"/>
                  </a:lnTo>
                  <a:cubicBezTo>
                    <a:pt x="55204" y="13425"/>
                    <a:pt x="58561" y="10378"/>
                    <a:pt x="58561" y="6713"/>
                  </a:cubicBezTo>
                  <a:cubicBezTo>
                    <a:pt x="58561" y="3010"/>
                    <a:pt x="55204" y="1"/>
                    <a:pt x="51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58"/>
            <p:cNvSpPr/>
            <p:nvPr/>
          </p:nvSpPr>
          <p:spPr>
            <a:xfrm>
              <a:off x="5401287" y="4071633"/>
              <a:ext cx="994908" cy="195222"/>
            </a:xfrm>
            <a:custGeom>
              <a:rect b="b" l="l" r="r" t="t"/>
              <a:pathLst>
                <a:path extrusionOk="0" h="10416" w="53083">
                  <a:moveTo>
                    <a:pt x="1" y="0"/>
                  </a:moveTo>
                  <a:lnTo>
                    <a:pt x="1" y="10416"/>
                  </a:lnTo>
                  <a:lnTo>
                    <a:pt x="47296" y="10416"/>
                  </a:lnTo>
                  <a:cubicBezTo>
                    <a:pt x="50460" y="10416"/>
                    <a:pt x="53083" y="8063"/>
                    <a:pt x="53083" y="5208"/>
                  </a:cubicBezTo>
                  <a:cubicBezTo>
                    <a:pt x="53083" y="2353"/>
                    <a:pt x="50460" y="0"/>
                    <a:pt x="47296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58"/>
            <p:cNvSpPr/>
            <p:nvPr/>
          </p:nvSpPr>
          <p:spPr>
            <a:xfrm>
              <a:off x="5396250" y="4094050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0"/>
                  </a:moveTo>
                  <a:lnTo>
                    <a:pt x="1" y="424"/>
                  </a:lnTo>
                  <a:lnTo>
                    <a:pt x="65080" y="424"/>
                  </a:lnTo>
                  <a:lnTo>
                    <a:pt x="65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58"/>
            <p:cNvSpPr/>
            <p:nvPr/>
          </p:nvSpPr>
          <p:spPr>
            <a:xfrm>
              <a:off x="5396250" y="4141036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1"/>
                  </a:moveTo>
                  <a:lnTo>
                    <a:pt x="1" y="425"/>
                  </a:lnTo>
                  <a:lnTo>
                    <a:pt x="65080" y="425"/>
                  </a:lnTo>
                  <a:lnTo>
                    <a:pt x="650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58"/>
            <p:cNvSpPr/>
            <p:nvPr/>
          </p:nvSpPr>
          <p:spPr>
            <a:xfrm>
              <a:off x="5396250" y="4187310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0"/>
                  </a:moveTo>
                  <a:lnTo>
                    <a:pt x="1" y="425"/>
                  </a:lnTo>
                  <a:lnTo>
                    <a:pt x="65080" y="425"/>
                  </a:lnTo>
                  <a:lnTo>
                    <a:pt x="65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58"/>
            <p:cNvSpPr/>
            <p:nvPr/>
          </p:nvSpPr>
          <p:spPr>
            <a:xfrm>
              <a:off x="5396250" y="4233584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0"/>
                  </a:moveTo>
                  <a:lnTo>
                    <a:pt x="1" y="425"/>
                  </a:lnTo>
                  <a:lnTo>
                    <a:pt x="65080" y="425"/>
                  </a:lnTo>
                  <a:lnTo>
                    <a:pt x="65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8"/>
            <p:cNvSpPr/>
            <p:nvPr/>
          </p:nvSpPr>
          <p:spPr>
            <a:xfrm>
              <a:off x="5401287" y="4060050"/>
              <a:ext cx="1006472" cy="218388"/>
            </a:xfrm>
            <a:custGeom>
              <a:rect b="b" l="l" r="r" t="t"/>
              <a:pathLst>
                <a:path extrusionOk="0" h="11652" w="53700">
                  <a:moveTo>
                    <a:pt x="1" y="1"/>
                  </a:moveTo>
                  <a:lnTo>
                    <a:pt x="1" y="1235"/>
                  </a:lnTo>
                  <a:lnTo>
                    <a:pt x="47296" y="1235"/>
                  </a:lnTo>
                  <a:cubicBezTo>
                    <a:pt x="50112" y="1235"/>
                    <a:pt x="52427" y="3280"/>
                    <a:pt x="52427" y="5826"/>
                  </a:cubicBezTo>
                  <a:cubicBezTo>
                    <a:pt x="52427" y="8334"/>
                    <a:pt x="50112" y="10417"/>
                    <a:pt x="47296" y="10417"/>
                  </a:cubicBezTo>
                  <a:lnTo>
                    <a:pt x="1" y="10417"/>
                  </a:lnTo>
                  <a:lnTo>
                    <a:pt x="1" y="11651"/>
                  </a:lnTo>
                  <a:lnTo>
                    <a:pt x="47296" y="11651"/>
                  </a:lnTo>
                  <a:cubicBezTo>
                    <a:pt x="50807" y="11651"/>
                    <a:pt x="53700" y="9028"/>
                    <a:pt x="53700" y="5826"/>
                  </a:cubicBezTo>
                  <a:cubicBezTo>
                    <a:pt x="53700" y="2624"/>
                    <a:pt x="50807" y="1"/>
                    <a:pt x="472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58"/>
            <p:cNvSpPr/>
            <p:nvPr/>
          </p:nvSpPr>
          <p:spPr>
            <a:xfrm>
              <a:off x="5446850" y="3793251"/>
              <a:ext cx="942841" cy="251637"/>
            </a:xfrm>
            <a:custGeom>
              <a:rect b="b" l="l" r="r" t="t"/>
              <a:pathLst>
                <a:path extrusionOk="0" h="13426" w="50305">
                  <a:moveTo>
                    <a:pt x="7446" y="1"/>
                  </a:moveTo>
                  <a:cubicBezTo>
                    <a:pt x="3356" y="1"/>
                    <a:pt x="0" y="3010"/>
                    <a:pt x="0" y="6713"/>
                  </a:cubicBezTo>
                  <a:cubicBezTo>
                    <a:pt x="0" y="10378"/>
                    <a:pt x="3356" y="13426"/>
                    <a:pt x="7446" y="13426"/>
                  </a:cubicBezTo>
                  <a:lnTo>
                    <a:pt x="50305" y="13426"/>
                  </a:lnTo>
                  <a:lnTo>
                    <a:pt x="503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58"/>
            <p:cNvSpPr/>
            <p:nvPr/>
          </p:nvSpPr>
          <p:spPr>
            <a:xfrm>
              <a:off x="5550233" y="3821458"/>
              <a:ext cx="839458" cy="195241"/>
            </a:xfrm>
            <a:custGeom>
              <a:rect b="b" l="l" r="r" t="t"/>
              <a:pathLst>
                <a:path extrusionOk="0" h="10417" w="44789">
                  <a:moveTo>
                    <a:pt x="5749" y="0"/>
                  </a:moveTo>
                  <a:cubicBezTo>
                    <a:pt x="2585" y="0"/>
                    <a:pt x="1" y="2354"/>
                    <a:pt x="1" y="5208"/>
                  </a:cubicBezTo>
                  <a:cubicBezTo>
                    <a:pt x="1" y="8063"/>
                    <a:pt x="2585" y="10416"/>
                    <a:pt x="5749" y="10416"/>
                  </a:cubicBezTo>
                  <a:lnTo>
                    <a:pt x="44789" y="10416"/>
                  </a:lnTo>
                  <a:lnTo>
                    <a:pt x="44789" y="0"/>
                  </a:ln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8"/>
            <p:cNvSpPr/>
            <p:nvPr/>
          </p:nvSpPr>
          <p:spPr>
            <a:xfrm>
              <a:off x="5539375" y="3844575"/>
              <a:ext cx="856759" cy="7254"/>
            </a:xfrm>
            <a:custGeom>
              <a:rect b="b" l="l" r="r" t="t"/>
              <a:pathLst>
                <a:path extrusionOk="0" h="387" w="56786">
                  <a:moveTo>
                    <a:pt x="0" y="1"/>
                  </a:moveTo>
                  <a:lnTo>
                    <a:pt x="0" y="387"/>
                  </a:lnTo>
                  <a:lnTo>
                    <a:pt x="56786" y="387"/>
                  </a:lnTo>
                  <a:lnTo>
                    <a:pt x="56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8"/>
            <p:cNvSpPr/>
            <p:nvPr/>
          </p:nvSpPr>
          <p:spPr>
            <a:xfrm>
              <a:off x="5539375" y="3890855"/>
              <a:ext cx="856759" cy="7985"/>
            </a:xfrm>
            <a:custGeom>
              <a:rect b="b" l="l" r="r" t="t"/>
              <a:pathLst>
                <a:path extrusionOk="0" h="426" w="56786">
                  <a:moveTo>
                    <a:pt x="0" y="1"/>
                  </a:moveTo>
                  <a:lnTo>
                    <a:pt x="0" y="425"/>
                  </a:lnTo>
                  <a:lnTo>
                    <a:pt x="56786" y="425"/>
                  </a:lnTo>
                  <a:lnTo>
                    <a:pt x="56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8"/>
            <p:cNvSpPr/>
            <p:nvPr/>
          </p:nvSpPr>
          <p:spPr>
            <a:xfrm>
              <a:off x="5539375" y="3937135"/>
              <a:ext cx="856759" cy="7985"/>
            </a:xfrm>
            <a:custGeom>
              <a:rect b="b" l="l" r="r" t="t"/>
              <a:pathLst>
                <a:path extrusionOk="0" h="426" w="56786">
                  <a:moveTo>
                    <a:pt x="0" y="1"/>
                  </a:moveTo>
                  <a:lnTo>
                    <a:pt x="0" y="425"/>
                  </a:lnTo>
                  <a:lnTo>
                    <a:pt x="56786" y="425"/>
                  </a:lnTo>
                  <a:lnTo>
                    <a:pt x="56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8"/>
            <p:cNvSpPr/>
            <p:nvPr/>
          </p:nvSpPr>
          <p:spPr>
            <a:xfrm>
              <a:off x="5539375" y="3984146"/>
              <a:ext cx="856759" cy="7254"/>
            </a:xfrm>
            <a:custGeom>
              <a:rect b="b" l="l" r="r" t="t"/>
              <a:pathLst>
                <a:path extrusionOk="0" h="387" w="56786">
                  <a:moveTo>
                    <a:pt x="0" y="0"/>
                  </a:moveTo>
                  <a:lnTo>
                    <a:pt x="0" y="386"/>
                  </a:lnTo>
                  <a:lnTo>
                    <a:pt x="56786" y="386"/>
                  </a:lnTo>
                  <a:lnTo>
                    <a:pt x="567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8"/>
            <p:cNvSpPr/>
            <p:nvPr/>
          </p:nvSpPr>
          <p:spPr>
            <a:xfrm>
              <a:off x="5540456" y="3809907"/>
              <a:ext cx="851022" cy="218369"/>
            </a:xfrm>
            <a:custGeom>
              <a:rect b="b" l="l" r="r" t="t"/>
              <a:pathLst>
                <a:path extrusionOk="0" h="11651" w="45406">
                  <a:moveTo>
                    <a:pt x="6366" y="0"/>
                  </a:moveTo>
                  <a:cubicBezTo>
                    <a:pt x="2855" y="0"/>
                    <a:pt x="1" y="2623"/>
                    <a:pt x="1" y="5825"/>
                  </a:cubicBezTo>
                  <a:cubicBezTo>
                    <a:pt x="1" y="9027"/>
                    <a:pt x="2855" y="11651"/>
                    <a:pt x="6366" y="11651"/>
                  </a:cubicBezTo>
                  <a:lnTo>
                    <a:pt x="45406" y="11651"/>
                  </a:lnTo>
                  <a:lnTo>
                    <a:pt x="45406" y="10416"/>
                  </a:lnTo>
                  <a:lnTo>
                    <a:pt x="6366" y="10416"/>
                  </a:lnTo>
                  <a:cubicBezTo>
                    <a:pt x="3550" y="10416"/>
                    <a:pt x="1235" y="8333"/>
                    <a:pt x="1235" y="5825"/>
                  </a:cubicBezTo>
                  <a:cubicBezTo>
                    <a:pt x="1235" y="3279"/>
                    <a:pt x="3550" y="1235"/>
                    <a:pt x="6366" y="1235"/>
                  </a:cubicBezTo>
                  <a:lnTo>
                    <a:pt x="45406" y="1235"/>
                  </a:lnTo>
                  <a:lnTo>
                    <a:pt x="454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58"/>
            <p:cNvSpPr/>
            <p:nvPr/>
          </p:nvSpPr>
          <p:spPr>
            <a:xfrm>
              <a:off x="6712868" y="4434582"/>
              <a:ext cx="537235" cy="104133"/>
            </a:xfrm>
            <a:custGeom>
              <a:rect b="b" l="l" r="r" t="t"/>
              <a:pathLst>
                <a:path extrusionOk="0" h="5556" w="28664">
                  <a:moveTo>
                    <a:pt x="0" y="1"/>
                  </a:moveTo>
                  <a:lnTo>
                    <a:pt x="0" y="5556"/>
                  </a:lnTo>
                  <a:lnTo>
                    <a:pt x="28663" y="5556"/>
                  </a:lnTo>
                  <a:lnTo>
                    <a:pt x="286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58"/>
            <p:cNvSpPr/>
            <p:nvPr/>
          </p:nvSpPr>
          <p:spPr>
            <a:xfrm>
              <a:off x="6680331" y="4493883"/>
              <a:ext cx="602309" cy="44832"/>
            </a:xfrm>
            <a:custGeom>
              <a:rect b="b" l="l" r="r" t="t"/>
              <a:pathLst>
                <a:path extrusionOk="0" h="2392" w="32136">
                  <a:moveTo>
                    <a:pt x="926" y="0"/>
                  </a:moveTo>
                  <a:cubicBezTo>
                    <a:pt x="425" y="0"/>
                    <a:pt x="0" y="386"/>
                    <a:pt x="0" y="926"/>
                  </a:cubicBezTo>
                  <a:lnTo>
                    <a:pt x="0" y="1466"/>
                  </a:lnTo>
                  <a:cubicBezTo>
                    <a:pt x="0" y="1967"/>
                    <a:pt x="425" y="2392"/>
                    <a:pt x="926" y="2392"/>
                  </a:cubicBezTo>
                  <a:lnTo>
                    <a:pt x="31209" y="2392"/>
                  </a:lnTo>
                  <a:cubicBezTo>
                    <a:pt x="31711" y="2392"/>
                    <a:pt x="32135" y="1967"/>
                    <a:pt x="32135" y="1466"/>
                  </a:cubicBezTo>
                  <a:lnTo>
                    <a:pt x="32135" y="926"/>
                  </a:lnTo>
                  <a:cubicBezTo>
                    <a:pt x="32135" y="386"/>
                    <a:pt x="31711" y="0"/>
                    <a:pt x="31209" y="0"/>
                  </a:cubicBezTo>
                  <a:close/>
                </a:path>
              </a:pathLst>
            </a:custGeom>
            <a:solidFill>
              <a:srgbClr val="D69D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58"/>
            <p:cNvSpPr/>
            <p:nvPr/>
          </p:nvSpPr>
          <p:spPr>
            <a:xfrm>
              <a:off x="7073661" y="3742140"/>
              <a:ext cx="856795" cy="354589"/>
            </a:xfrm>
            <a:custGeom>
              <a:rect b="b" l="l" r="r" t="t"/>
              <a:pathLst>
                <a:path extrusionOk="0" h="18919" w="45714">
                  <a:moveTo>
                    <a:pt x="40718" y="1"/>
                  </a:moveTo>
                  <a:cubicBezTo>
                    <a:pt x="39019" y="1"/>
                    <a:pt x="36372" y="557"/>
                    <a:pt x="32251" y="2342"/>
                  </a:cubicBezTo>
                  <a:cubicBezTo>
                    <a:pt x="24612" y="5621"/>
                    <a:pt x="15624" y="9402"/>
                    <a:pt x="10840" y="11369"/>
                  </a:cubicBezTo>
                  <a:cubicBezTo>
                    <a:pt x="10253" y="10754"/>
                    <a:pt x="9443" y="10402"/>
                    <a:pt x="8586" y="10402"/>
                  </a:cubicBezTo>
                  <a:cubicBezTo>
                    <a:pt x="8261" y="10402"/>
                    <a:pt x="7929" y="10453"/>
                    <a:pt x="7600" y="10559"/>
                  </a:cubicBezTo>
                  <a:cubicBezTo>
                    <a:pt x="7253" y="10675"/>
                    <a:pt x="6906" y="10868"/>
                    <a:pt x="6636" y="11138"/>
                  </a:cubicBezTo>
                  <a:cubicBezTo>
                    <a:pt x="6011" y="10802"/>
                    <a:pt x="5327" y="10615"/>
                    <a:pt x="4630" y="10615"/>
                  </a:cubicBezTo>
                  <a:cubicBezTo>
                    <a:pt x="4207" y="10615"/>
                    <a:pt x="3779" y="10684"/>
                    <a:pt x="3356" y="10829"/>
                  </a:cubicBezTo>
                  <a:cubicBezTo>
                    <a:pt x="1158" y="11562"/>
                    <a:pt x="0" y="13915"/>
                    <a:pt x="733" y="16076"/>
                  </a:cubicBezTo>
                  <a:cubicBezTo>
                    <a:pt x="1317" y="17828"/>
                    <a:pt x="2930" y="18919"/>
                    <a:pt x="4655" y="18919"/>
                  </a:cubicBezTo>
                  <a:cubicBezTo>
                    <a:pt x="5094" y="18919"/>
                    <a:pt x="5541" y="18848"/>
                    <a:pt x="5980" y="18699"/>
                  </a:cubicBezTo>
                  <a:cubicBezTo>
                    <a:pt x="7137" y="18313"/>
                    <a:pt x="7986" y="17464"/>
                    <a:pt x="8449" y="16461"/>
                  </a:cubicBezTo>
                  <a:cubicBezTo>
                    <a:pt x="8531" y="16470"/>
                    <a:pt x="8615" y="16475"/>
                    <a:pt x="8700" y="16475"/>
                  </a:cubicBezTo>
                  <a:cubicBezTo>
                    <a:pt x="8978" y="16475"/>
                    <a:pt x="9273" y="16425"/>
                    <a:pt x="9567" y="16307"/>
                  </a:cubicBezTo>
                  <a:cubicBezTo>
                    <a:pt x="10763" y="15921"/>
                    <a:pt x="11535" y="14880"/>
                    <a:pt x="11612" y="13722"/>
                  </a:cubicBezTo>
                  <a:cubicBezTo>
                    <a:pt x="16627" y="12372"/>
                    <a:pt x="26078" y="9903"/>
                    <a:pt x="34141" y="7897"/>
                  </a:cubicBezTo>
                  <a:cubicBezTo>
                    <a:pt x="45714" y="4965"/>
                    <a:pt x="43747" y="1532"/>
                    <a:pt x="43747" y="1532"/>
                  </a:cubicBezTo>
                  <a:cubicBezTo>
                    <a:pt x="43747" y="1532"/>
                    <a:pt x="43536" y="1"/>
                    <a:pt x="407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58"/>
            <p:cNvSpPr/>
            <p:nvPr/>
          </p:nvSpPr>
          <p:spPr>
            <a:xfrm>
              <a:off x="7084494" y="3758559"/>
              <a:ext cx="845961" cy="337459"/>
            </a:xfrm>
            <a:custGeom>
              <a:rect b="b" l="l" r="r" t="t"/>
              <a:pathLst>
                <a:path extrusionOk="0" h="18005" w="45136">
                  <a:moveTo>
                    <a:pt x="42821" y="0"/>
                  </a:moveTo>
                  <a:cubicBezTo>
                    <a:pt x="42744" y="1158"/>
                    <a:pt x="41394" y="3511"/>
                    <a:pt x="33100" y="5594"/>
                  </a:cubicBezTo>
                  <a:cubicBezTo>
                    <a:pt x="25037" y="7639"/>
                    <a:pt x="15586" y="10107"/>
                    <a:pt x="10571" y="11419"/>
                  </a:cubicBezTo>
                  <a:cubicBezTo>
                    <a:pt x="10455" y="12576"/>
                    <a:pt x="9684" y="13657"/>
                    <a:pt x="8526" y="14042"/>
                  </a:cubicBezTo>
                  <a:cubicBezTo>
                    <a:pt x="8209" y="14138"/>
                    <a:pt x="7892" y="14207"/>
                    <a:pt x="7574" y="14207"/>
                  </a:cubicBezTo>
                  <a:cubicBezTo>
                    <a:pt x="7506" y="14207"/>
                    <a:pt x="7437" y="14203"/>
                    <a:pt x="7369" y="14197"/>
                  </a:cubicBezTo>
                  <a:cubicBezTo>
                    <a:pt x="6945" y="15200"/>
                    <a:pt x="6096" y="16010"/>
                    <a:pt x="4939" y="16396"/>
                  </a:cubicBezTo>
                  <a:cubicBezTo>
                    <a:pt x="4496" y="16546"/>
                    <a:pt x="4048" y="16617"/>
                    <a:pt x="3607" y="16617"/>
                  </a:cubicBezTo>
                  <a:cubicBezTo>
                    <a:pt x="2129" y="16617"/>
                    <a:pt x="744" y="15813"/>
                    <a:pt x="1" y="14505"/>
                  </a:cubicBezTo>
                  <a:lnTo>
                    <a:pt x="1" y="14505"/>
                  </a:lnTo>
                  <a:cubicBezTo>
                    <a:pt x="40" y="14737"/>
                    <a:pt x="78" y="14968"/>
                    <a:pt x="155" y="15200"/>
                  </a:cubicBezTo>
                  <a:cubicBezTo>
                    <a:pt x="739" y="16920"/>
                    <a:pt x="2350" y="18004"/>
                    <a:pt x="4073" y="18004"/>
                  </a:cubicBezTo>
                  <a:cubicBezTo>
                    <a:pt x="4514" y="18004"/>
                    <a:pt x="4962" y="17934"/>
                    <a:pt x="5402" y="17784"/>
                  </a:cubicBezTo>
                  <a:cubicBezTo>
                    <a:pt x="6559" y="17437"/>
                    <a:pt x="7408" y="16588"/>
                    <a:pt x="7871" y="15585"/>
                  </a:cubicBezTo>
                  <a:cubicBezTo>
                    <a:pt x="7932" y="15592"/>
                    <a:pt x="7995" y="15595"/>
                    <a:pt x="8059" y="15595"/>
                  </a:cubicBezTo>
                  <a:cubicBezTo>
                    <a:pt x="8355" y="15595"/>
                    <a:pt x="8672" y="15526"/>
                    <a:pt x="8989" y="15431"/>
                  </a:cubicBezTo>
                  <a:cubicBezTo>
                    <a:pt x="10147" y="15045"/>
                    <a:pt x="10957" y="13965"/>
                    <a:pt x="11034" y="12808"/>
                  </a:cubicBezTo>
                  <a:cubicBezTo>
                    <a:pt x="16049" y="11496"/>
                    <a:pt x="25500" y="9027"/>
                    <a:pt x="33563" y="7021"/>
                  </a:cubicBezTo>
                  <a:cubicBezTo>
                    <a:pt x="45136" y="4089"/>
                    <a:pt x="43169" y="656"/>
                    <a:pt x="43169" y="656"/>
                  </a:cubicBezTo>
                  <a:cubicBezTo>
                    <a:pt x="43169" y="656"/>
                    <a:pt x="43130" y="347"/>
                    <a:pt x="428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58"/>
            <p:cNvSpPr/>
            <p:nvPr/>
          </p:nvSpPr>
          <p:spPr>
            <a:xfrm>
              <a:off x="6689009" y="3716913"/>
              <a:ext cx="542295" cy="721024"/>
            </a:xfrm>
            <a:custGeom>
              <a:rect b="b" l="l" r="r" t="t"/>
              <a:pathLst>
                <a:path extrusionOk="0" h="38470" w="28934">
                  <a:moveTo>
                    <a:pt x="16276" y="0"/>
                  </a:moveTo>
                  <a:cubicBezTo>
                    <a:pt x="15998" y="0"/>
                    <a:pt x="15714" y="45"/>
                    <a:pt x="15431" y="139"/>
                  </a:cubicBezTo>
                  <a:lnTo>
                    <a:pt x="2084" y="4653"/>
                  </a:lnTo>
                  <a:cubicBezTo>
                    <a:pt x="733" y="5116"/>
                    <a:pt x="0" y="6581"/>
                    <a:pt x="463" y="7932"/>
                  </a:cubicBezTo>
                  <a:lnTo>
                    <a:pt x="10185" y="36710"/>
                  </a:lnTo>
                  <a:cubicBezTo>
                    <a:pt x="10553" y="37785"/>
                    <a:pt x="11558" y="38469"/>
                    <a:pt x="12634" y="38469"/>
                  </a:cubicBezTo>
                  <a:cubicBezTo>
                    <a:pt x="12909" y="38469"/>
                    <a:pt x="13189" y="38425"/>
                    <a:pt x="13464" y="38330"/>
                  </a:cubicBezTo>
                  <a:lnTo>
                    <a:pt x="26850" y="33817"/>
                  </a:lnTo>
                  <a:cubicBezTo>
                    <a:pt x="28200" y="33354"/>
                    <a:pt x="28933" y="31888"/>
                    <a:pt x="28470" y="30538"/>
                  </a:cubicBezTo>
                  <a:lnTo>
                    <a:pt x="18710" y="1759"/>
                  </a:lnTo>
                  <a:cubicBezTo>
                    <a:pt x="18342" y="684"/>
                    <a:pt x="17361" y="0"/>
                    <a:pt x="16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58"/>
            <p:cNvSpPr/>
            <p:nvPr/>
          </p:nvSpPr>
          <p:spPr>
            <a:xfrm>
              <a:off x="6680331" y="3790365"/>
              <a:ext cx="558920" cy="574102"/>
            </a:xfrm>
            <a:custGeom>
              <a:rect b="b" l="l" r="r" t="t"/>
              <a:pathLst>
                <a:path extrusionOk="0" h="30631" w="29821">
                  <a:moveTo>
                    <a:pt x="21989" y="1"/>
                  </a:moveTo>
                  <a:lnTo>
                    <a:pt x="0" y="7446"/>
                  </a:lnTo>
                  <a:lnTo>
                    <a:pt x="7870" y="30631"/>
                  </a:lnTo>
                  <a:lnTo>
                    <a:pt x="29820" y="23185"/>
                  </a:lnTo>
                  <a:lnTo>
                    <a:pt x="219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58"/>
            <p:cNvSpPr/>
            <p:nvPr/>
          </p:nvSpPr>
          <p:spPr>
            <a:xfrm>
              <a:off x="6805419" y="4159836"/>
              <a:ext cx="419363" cy="161973"/>
            </a:xfrm>
            <a:custGeom>
              <a:rect b="b" l="l" r="r" t="t"/>
              <a:pathLst>
                <a:path extrusionOk="0" h="8642" w="22375">
                  <a:moveTo>
                    <a:pt x="21989" y="1"/>
                  </a:moveTo>
                  <a:lnTo>
                    <a:pt x="0" y="7446"/>
                  </a:lnTo>
                  <a:lnTo>
                    <a:pt x="425" y="8642"/>
                  </a:lnTo>
                  <a:lnTo>
                    <a:pt x="22375" y="1196"/>
                  </a:lnTo>
                  <a:lnTo>
                    <a:pt x="219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58"/>
            <p:cNvSpPr/>
            <p:nvPr/>
          </p:nvSpPr>
          <p:spPr>
            <a:xfrm>
              <a:off x="6694800" y="3833023"/>
              <a:ext cx="419363" cy="161973"/>
            </a:xfrm>
            <a:custGeom>
              <a:rect b="b" l="l" r="r" t="t"/>
              <a:pathLst>
                <a:path extrusionOk="0" h="8642" w="22375">
                  <a:moveTo>
                    <a:pt x="21989" y="1"/>
                  </a:moveTo>
                  <a:lnTo>
                    <a:pt x="0" y="7446"/>
                  </a:lnTo>
                  <a:lnTo>
                    <a:pt x="424" y="8642"/>
                  </a:lnTo>
                  <a:lnTo>
                    <a:pt x="22375" y="1197"/>
                  </a:lnTo>
                  <a:lnTo>
                    <a:pt x="219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58"/>
            <p:cNvSpPr/>
            <p:nvPr/>
          </p:nvSpPr>
          <p:spPr>
            <a:xfrm>
              <a:off x="7575435" y="2350809"/>
              <a:ext cx="83179" cy="99092"/>
            </a:xfrm>
            <a:custGeom>
              <a:rect b="b" l="l" r="r" t="t"/>
              <a:pathLst>
                <a:path extrusionOk="0" h="5287" w="4438">
                  <a:moveTo>
                    <a:pt x="2238" y="1"/>
                  </a:moveTo>
                  <a:lnTo>
                    <a:pt x="1428" y="1776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38" y="5286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6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58"/>
            <p:cNvSpPr/>
            <p:nvPr/>
          </p:nvSpPr>
          <p:spPr>
            <a:xfrm>
              <a:off x="7932611" y="2633521"/>
              <a:ext cx="147522" cy="174999"/>
            </a:xfrm>
            <a:custGeom>
              <a:rect b="b" l="l" r="r" t="t"/>
              <a:pathLst>
                <a:path extrusionOk="0" h="9337" w="7871">
                  <a:moveTo>
                    <a:pt x="3936" y="1"/>
                  </a:moveTo>
                  <a:lnTo>
                    <a:pt x="2547" y="3125"/>
                  </a:lnTo>
                  <a:lnTo>
                    <a:pt x="1" y="4668"/>
                  </a:lnTo>
                  <a:lnTo>
                    <a:pt x="2547" y="6211"/>
                  </a:lnTo>
                  <a:lnTo>
                    <a:pt x="3936" y="9336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125"/>
                  </a:lnTo>
                  <a:lnTo>
                    <a:pt x="39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8"/>
            <p:cNvSpPr/>
            <p:nvPr/>
          </p:nvSpPr>
          <p:spPr>
            <a:xfrm>
              <a:off x="8015041" y="2198254"/>
              <a:ext cx="181502" cy="215483"/>
            </a:xfrm>
            <a:custGeom>
              <a:rect b="b" l="l" r="r" t="t"/>
              <a:pathLst>
                <a:path extrusionOk="0" h="11497" w="9684">
                  <a:moveTo>
                    <a:pt x="4861" y="1"/>
                  </a:moveTo>
                  <a:lnTo>
                    <a:pt x="3125" y="3820"/>
                  </a:lnTo>
                  <a:lnTo>
                    <a:pt x="0" y="5749"/>
                  </a:lnTo>
                  <a:lnTo>
                    <a:pt x="3125" y="7678"/>
                  </a:lnTo>
                  <a:lnTo>
                    <a:pt x="4861" y="11497"/>
                  </a:lnTo>
                  <a:lnTo>
                    <a:pt x="6597" y="7678"/>
                  </a:lnTo>
                  <a:lnTo>
                    <a:pt x="9683" y="5749"/>
                  </a:lnTo>
                  <a:lnTo>
                    <a:pt x="6597" y="3820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58"/>
            <p:cNvSpPr/>
            <p:nvPr/>
          </p:nvSpPr>
          <p:spPr>
            <a:xfrm>
              <a:off x="8367156" y="2899598"/>
              <a:ext cx="83160" cy="98342"/>
            </a:xfrm>
            <a:custGeom>
              <a:rect b="b" l="l" r="r" t="t"/>
              <a:pathLst>
                <a:path extrusionOk="0" h="5247" w="4437">
                  <a:moveTo>
                    <a:pt x="2238" y="0"/>
                  </a:moveTo>
                  <a:lnTo>
                    <a:pt x="1428" y="1775"/>
                  </a:lnTo>
                  <a:lnTo>
                    <a:pt x="0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7" y="2624"/>
                  </a:lnTo>
                  <a:lnTo>
                    <a:pt x="3009" y="1775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58"/>
            <p:cNvSpPr/>
            <p:nvPr/>
          </p:nvSpPr>
          <p:spPr>
            <a:xfrm>
              <a:off x="8351244" y="3783130"/>
              <a:ext cx="83179" cy="98361"/>
            </a:xfrm>
            <a:custGeom>
              <a:rect b="b" l="l" r="r" t="t"/>
              <a:pathLst>
                <a:path extrusionOk="0" h="5248" w="4438">
                  <a:moveTo>
                    <a:pt x="2238" y="1"/>
                  </a:moveTo>
                  <a:lnTo>
                    <a:pt x="1428" y="1737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37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58"/>
            <p:cNvSpPr/>
            <p:nvPr/>
          </p:nvSpPr>
          <p:spPr>
            <a:xfrm>
              <a:off x="8172665" y="4055721"/>
              <a:ext cx="146791" cy="174268"/>
            </a:xfrm>
            <a:custGeom>
              <a:rect b="b" l="l" r="r" t="t"/>
              <a:pathLst>
                <a:path extrusionOk="0" h="9298" w="7832">
                  <a:moveTo>
                    <a:pt x="3935" y="0"/>
                  </a:moveTo>
                  <a:lnTo>
                    <a:pt x="2508" y="3087"/>
                  </a:lnTo>
                  <a:lnTo>
                    <a:pt x="0" y="4668"/>
                  </a:lnTo>
                  <a:lnTo>
                    <a:pt x="2508" y="6211"/>
                  </a:lnTo>
                  <a:lnTo>
                    <a:pt x="3935" y="9297"/>
                  </a:lnTo>
                  <a:lnTo>
                    <a:pt x="5324" y="6211"/>
                  </a:lnTo>
                  <a:lnTo>
                    <a:pt x="7831" y="4668"/>
                  </a:lnTo>
                  <a:lnTo>
                    <a:pt x="5324" y="3087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58"/>
            <p:cNvSpPr/>
            <p:nvPr/>
          </p:nvSpPr>
          <p:spPr>
            <a:xfrm>
              <a:off x="6668036" y="2041371"/>
              <a:ext cx="143905" cy="171363"/>
            </a:xfrm>
            <a:custGeom>
              <a:rect b="b" l="l" r="r" t="t"/>
              <a:pathLst>
                <a:path extrusionOk="0" h="9143" w="7678">
                  <a:moveTo>
                    <a:pt x="3858" y="0"/>
                  </a:moveTo>
                  <a:lnTo>
                    <a:pt x="2470" y="3048"/>
                  </a:lnTo>
                  <a:lnTo>
                    <a:pt x="1" y="4552"/>
                  </a:lnTo>
                  <a:lnTo>
                    <a:pt x="2470" y="6095"/>
                  </a:lnTo>
                  <a:lnTo>
                    <a:pt x="3858" y="9143"/>
                  </a:lnTo>
                  <a:lnTo>
                    <a:pt x="5209" y="6095"/>
                  </a:lnTo>
                  <a:lnTo>
                    <a:pt x="7677" y="4552"/>
                  </a:lnTo>
                  <a:lnTo>
                    <a:pt x="5209" y="3048"/>
                  </a:lnTo>
                  <a:lnTo>
                    <a:pt x="38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58"/>
            <p:cNvSpPr/>
            <p:nvPr/>
          </p:nvSpPr>
          <p:spPr>
            <a:xfrm>
              <a:off x="6955808" y="2367453"/>
              <a:ext cx="83160" cy="98342"/>
            </a:xfrm>
            <a:custGeom>
              <a:rect b="b" l="l" r="r" t="t"/>
              <a:pathLst>
                <a:path extrusionOk="0" h="5247" w="4437">
                  <a:moveTo>
                    <a:pt x="2199" y="0"/>
                  </a:moveTo>
                  <a:lnTo>
                    <a:pt x="1428" y="1736"/>
                  </a:lnTo>
                  <a:lnTo>
                    <a:pt x="0" y="2623"/>
                  </a:lnTo>
                  <a:lnTo>
                    <a:pt x="1428" y="3511"/>
                  </a:lnTo>
                  <a:lnTo>
                    <a:pt x="2199" y="5247"/>
                  </a:lnTo>
                  <a:lnTo>
                    <a:pt x="3009" y="3511"/>
                  </a:lnTo>
                  <a:lnTo>
                    <a:pt x="4437" y="2623"/>
                  </a:lnTo>
                  <a:lnTo>
                    <a:pt x="3009" y="1736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58"/>
            <p:cNvSpPr/>
            <p:nvPr/>
          </p:nvSpPr>
          <p:spPr>
            <a:xfrm>
              <a:off x="7689671" y="1775284"/>
              <a:ext cx="83179" cy="99073"/>
            </a:xfrm>
            <a:custGeom>
              <a:rect b="b" l="l" r="r" t="t"/>
              <a:pathLst>
                <a:path extrusionOk="0" h="5286" w="4438">
                  <a:moveTo>
                    <a:pt x="2200" y="1"/>
                  </a:moveTo>
                  <a:lnTo>
                    <a:pt x="1428" y="1775"/>
                  </a:lnTo>
                  <a:lnTo>
                    <a:pt x="1" y="2663"/>
                  </a:lnTo>
                  <a:lnTo>
                    <a:pt x="1428" y="3511"/>
                  </a:lnTo>
                  <a:lnTo>
                    <a:pt x="2200" y="5286"/>
                  </a:lnTo>
                  <a:lnTo>
                    <a:pt x="3010" y="3511"/>
                  </a:lnTo>
                  <a:lnTo>
                    <a:pt x="4437" y="2663"/>
                  </a:lnTo>
                  <a:lnTo>
                    <a:pt x="3010" y="1775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58"/>
            <p:cNvSpPr/>
            <p:nvPr/>
          </p:nvSpPr>
          <p:spPr>
            <a:xfrm>
              <a:off x="5328266" y="2350809"/>
              <a:ext cx="83160" cy="99092"/>
            </a:xfrm>
            <a:custGeom>
              <a:rect b="b" l="l" r="r" t="t"/>
              <a:pathLst>
                <a:path extrusionOk="0" h="5287" w="4437">
                  <a:moveTo>
                    <a:pt x="2200" y="1"/>
                  </a:moveTo>
                  <a:lnTo>
                    <a:pt x="1428" y="1776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00" y="5286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6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58"/>
            <p:cNvSpPr/>
            <p:nvPr/>
          </p:nvSpPr>
          <p:spPr>
            <a:xfrm>
              <a:off x="4906747" y="2633521"/>
              <a:ext cx="147503" cy="174999"/>
            </a:xfrm>
            <a:custGeom>
              <a:rect b="b" l="l" r="r" t="t"/>
              <a:pathLst>
                <a:path extrusionOk="0" h="9337" w="7870">
                  <a:moveTo>
                    <a:pt x="3935" y="1"/>
                  </a:moveTo>
                  <a:lnTo>
                    <a:pt x="2546" y="3125"/>
                  </a:lnTo>
                  <a:lnTo>
                    <a:pt x="0" y="4668"/>
                  </a:lnTo>
                  <a:lnTo>
                    <a:pt x="2546" y="6211"/>
                  </a:lnTo>
                  <a:lnTo>
                    <a:pt x="3935" y="9336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125"/>
                  </a:lnTo>
                  <a:lnTo>
                    <a:pt x="39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58"/>
            <p:cNvSpPr/>
            <p:nvPr/>
          </p:nvSpPr>
          <p:spPr>
            <a:xfrm>
              <a:off x="4789606" y="2161379"/>
              <a:ext cx="182233" cy="215483"/>
            </a:xfrm>
            <a:custGeom>
              <a:rect b="b" l="l" r="r" t="t"/>
              <a:pathLst>
                <a:path extrusionOk="0" h="11497" w="9723">
                  <a:moveTo>
                    <a:pt x="4862" y="1"/>
                  </a:moveTo>
                  <a:lnTo>
                    <a:pt x="3126" y="3820"/>
                  </a:lnTo>
                  <a:lnTo>
                    <a:pt x="1" y="5749"/>
                  </a:lnTo>
                  <a:lnTo>
                    <a:pt x="3126" y="7678"/>
                  </a:lnTo>
                  <a:lnTo>
                    <a:pt x="4862" y="11497"/>
                  </a:lnTo>
                  <a:lnTo>
                    <a:pt x="6597" y="7678"/>
                  </a:lnTo>
                  <a:lnTo>
                    <a:pt x="9722" y="5749"/>
                  </a:lnTo>
                  <a:lnTo>
                    <a:pt x="6597" y="3820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58"/>
            <p:cNvSpPr/>
            <p:nvPr/>
          </p:nvSpPr>
          <p:spPr>
            <a:xfrm>
              <a:off x="4536545" y="2862723"/>
              <a:ext cx="83179" cy="98342"/>
            </a:xfrm>
            <a:custGeom>
              <a:rect b="b" l="l" r="r" t="t"/>
              <a:pathLst>
                <a:path extrusionOk="0" h="5247" w="4438">
                  <a:moveTo>
                    <a:pt x="2200" y="0"/>
                  </a:moveTo>
                  <a:lnTo>
                    <a:pt x="1428" y="1775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00" y="5247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5"/>
                  </a:lnTo>
                  <a:lnTo>
                    <a:pt x="2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58"/>
            <p:cNvSpPr/>
            <p:nvPr/>
          </p:nvSpPr>
          <p:spPr>
            <a:xfrm>
              <a:off x="4520652" y="3783130"/>
              <a:ext cx="83160" cy="98361"/>
            </a:xfrm>
            <a:custGeom>
              <a:rect b="b" l="l" r="r" t="t"/>
              <a:pathLst>
                <a:path extrusionOk="0" h="5248" w="4437">
                  <a:moveTo>
                    <a:pt x="2238" y="1"/>
                  </a:moveTo>
                  <a:lnTo>
                    <a:pt x="1428" y="1737"/>
                  </a:lnTo>
                  <a:lnTo>
                    <a:pt x="0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7" y="2624"/>
                  </a:lnTo>
                  <a:lnTo>
                    <a:pt x="3009" y="1737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58"/>
            <p:cNvSpPr/>
            <p:nvPr/>
          </p:nvSpPr>
          <p:spPr>
            <a:xfrm>
              <a:off x="4583551" y="4055721"/>
              <a:ext cx="147522" cy="174268"/>
            </a:xfrm>
            <a:custGeom>
              <a:rect b="b" l="l" r="r" t="t"/>
              <a:pathLst>
                <a:path extrusionOk="0" h="9298" w="7871">
                  <a:moveTo>
                    <a:pt x="3935" y="0"/>
                  </a:moveTo>
                  <a:lnTo>
                    <a:pt x="2546" y="3087"/>
                  </a:lnTo>
                  <a:lnTo>
                    <a:pt x="0" y="4668"/>
                  </a:lnTo>
                  <a:lnTo>
                    <a:pt x="2546" y="6211"/>
                  </a:lnTo>
                  <a:lnTo>
                    <a:pt x="3935" y="9297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087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58"/>
            <p:cNvSpPr/>
            <p:nvPr/>
          </p:nvSpPr>
          <p:spPr>
            <a:xfrm>
              <a:off x="6174940" y="2041371"/>
              <a:ext cx="143886" cy="171363"/>
            </a:xfrm>
            <a:custGeom>
              <a:rect b="b" l="l" r="r" t="t"/>
              <a:pathLst>
                <a:path extrusionOk="0" h="9143" w="7677">
                  <a:moveTo>
                    <a:pt x="3819" y="0"/>
                  </a:moveTo>
                  <a:lnTo>
                    <a:pt x="2469" y="3048"/>
                  </a:lnTo>
                  <a:lnTo>
                    <a:pt x="0" y="4552"/>
                  </a:lnTo>
                  <a:lnTo>
                    <a:pt x="2469" y="6095"/>
                  </a:lnTo>
                  <a:lnTo>
                    <a:pt x="3819" y="9143"/>
                  </a:lnTo>
                  <a:lnTo>
                    <a:pt x="5208" y="6095"/>
                  </a:lnTo>
                  <a:lnTo>
                    <a:pt x="7677" y="4552"/>
                  </a:lnTo>
                  <a:lnTo>
                    <a:pt x="5208" y="3048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8"/>
            <p:cNvSpPr/>
            <p:nvPr/>
          </p:nvSpPr>
          <p:spPr>
            <a:xfrm>
              <a:off x="5947912" y="2367453"/>
              <a:ext cx="83160" cy="98342"/>
            </a:xfrm>
            <a:custGeom>
              <a:rect b="b" l="l" r="r" t="t"/>
              <a:pathLst>
                <a:path extrusionOk="0" h="5247" w="4437">
                  <a:moveTo>
                    <a:pt x="2238" y="0"/>
                  </a:moveTo>
                  <a:lnTo>
                    <a:pt x="1427" y="1736"/>
                  </a:lnTo>
                  <a:lnTo>
                    <a:pt x="0" y="2623"/>
                  </a:lnTo>
                  <a:lnTo>
                    <a:pt x="1427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6" y="2623"/>
                  </a:lnTo>
                  <a:lnTo>
                    <a:pt x="3009" y="1736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8"/>
            <p:cNvSpPr/>
            <p:nvPr/>
          </p:nvSpPr>
          <p:spPr>
            <a:xfrm>
              <a:off x="5214030" y="1775284"/>
              <a:ext cx="83160" cy="99073"/>
            </a:xfrm>
            <a:custGeom>
              <a:rect b="b" l="l" r="r" t="t"/>
              <a:pathLst>
                <a:path extrusionOk="0" h="5286" w="4437">
                  <a:moveTo>
                    <a:pt x="2238" y="1"/>
                  </a:moveTo>
                  <a:lnTo>
                    <a:pt x="1428" y="1775"/>
                  </a:lnTo>
                  <a:lnTo>
                    <a:pt x="0" y="2663"/>
                  </a:lnTo>
                  <a:lnTo>
                    <a:pt x="1428" y="3511"/>
                  </a:lnTo>
                  <a:lnTo>
                    <a:pt x="2238" y="5286"/>
                  </a:lnTo>
                  <a:lnTo>
                    <a:pt x="3009" y="3511"/>
                  </a:lnTo>
                  <a:lnTo>
                    <a:pt x="4437" y="2663"/>
                  </a:lnTo>
                  <a:lnTo>
                    <a:pt x="3009" y="177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58"/>
            <p:cNvSpPr/>
            <p:nvPr/>
          </p:nvSpPr>
          <p:spPr>
            <a:xfrm>
              <a:off x="5537931" y="4310219"/>
              <a:ext cx="1005741" cy="217657"/>
            </a:xfrm>
            <a:custGeom>
              <a:rect b="b" l="l" r="r" t="t"/>
              <a:pathLst>
                <a:path extrusionOk="0" h="11613" w="53661">
                  <a:moveTo>
                    <a:pt x="6366" y="1"/>
                  </a:moveTo>
                  <a:cubicBezTo>
                    <a:pt x="2855" y="1"/>
                    <a:pt x="1" y="2585"/>
                    <a:pt x="1" y="5787"/>
                  </a:cubicBezTo>
                  <a:cubicBezTo>
                    <a:pt x="1" y="9028"/>
                    <a:pt x="2855" y="11612"/>
                    <a:pt x="6366" y="11612"/>
                  </a:cubicBezTo>
                  <a:lnTo>
                    <a:pt x="53661" y="11612"/>
                  </a:lnTo>
                  <a:lnTo>
                    <a:pt x="53661" y="10378"/>
                  </a:lnTo>
                  <a:lnTo>
                    <a:pt x="6366" y="10378"/>
                  </a:lnTo>
                  <a:cubicBezTo>
                    <a:pt x="3550" y="10378"/>
                    <a:pt x="1235" y="8333"/>
                    <a:pt x="1235" y="5787"/>
                  </a:cubicBezTo>
                  <a:cubicBezTo>
                    <a:pt x="1235" y="3280"/>
                    <a:pt x="3550" y="1235"/>
                    <a:pt x="6366" y="1235"/>
                  </a:cubicBezTo>
                  <a:lnTo>
                    <a:pt x="53661" y="1235"/>
                  </a:lnTo>
                  <a:lnTo>
                    <a:pt x="53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5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CORE USERS</a:t>
            </a:r>
            <a:endParaRPr/>
          </a:p>
        </p:txBody>
      </p:sp>
      <p:sp>
        <p:nvSpPr>
          <p:cNvPr id="647" name="Google Shape;647;p59"/>
          <p:cNvSpPr txBox="1"/>
          <p:nvPr>
            <p:ph idx="1" type="subTitle"/>
          </p:nvPr>
        </p:nvSpPr>
        <p:spPr>
          <a:xfrm>
            <a:off x="3162442" y="2323101"/>
            <a:ext cx="28191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Psychologists and </a:t>
            </a:r>
            <a:r>
              <a:rPr lang="en"/>
              <a:t>child</a:t>
            </a:r>
            <a:r>
              <a:rPr lang="en"/>
              <a:t> abuse case professionals</a:t>
            </a:r>
            <a:endParaRPr/>
          </a:p>
        </p:txBody>
      </p:sp>
      <p:sp>
        <p:nvSpPr>
          <p:cNvPr id="648" name="Google Shape;648;p59"/>
          <p:cNvSpPr txBox="1"/>
          <p:nvPr>
            <p:ph idx="2" type="subTitle"/>
          </p:nvPr>
        </p:nvSpPr>
        <p:spPr>
          <a:xfrm>
            <a:off x="3161250" y="1905575"/>
            <a:ext cx="28215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Secondary</a:t>
            </a:r>
            <a:endParaRPr/>
          </a:p>
        </p:txBody>
      </p:sp>
      <p:sp>
        <p:nvSpPr>
          <p:cNvPr id="649" name="Google Shape;649;p59"/>
          <p:cNvSpPr txBox="1"/>
          <p:nvPr>
            <p:ph idx="3" type="subTitle"/>
          </p:nvPr>
        </p:nvSpPr>
        <p:spPr>
          <a:xfrm>
            <a:off x="714417" y="3741415"/>
            <a:ext cx="28191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Kids and parents</a:t>
            </a:r>
            <a:endParaRPr/>
          </a:p>
        </p:txBody>
      </p:sp>
      <p:sp>
        <p:nvSpPr>
          <p:cNvPr id="650" name="Google Shape;650;p59"/>
          <p:cNvSpPr txBox="1"/>
          <p:nvPr>
            <p:ph idx="4" type="subTitle"/>
          </p:nvPr>
        </p:nvSpPr>
        <p:spPr>
          <a:xfrm>
            <a:off x="713225" y="3320183"/>
            <a:ext cx="28215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Primary</a:t>
            </a:r>
            <a:endParaRPr/>
          </a:p>
        </p:txBody>
      </p:sp>
      <p:sp>
        <p:nvSpPr>
          <p:cNvPr id="651" name="Google Shape;651;p59"/>
          <p:cNvSpPr txBox="1"/>
          <p:nvPr>
            <p:ph idx="5" type="subTitle"/>
          </p:nvPr>
        </p:nvSpPr>
        <p:spPr>
          <a:xfrm>
            <a:off x="5610417" y="3740025"/>
            <a:ext cx="2819100" cy="48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red,Mars is actually a cold place</a:t>
            </a:r>
            <a:endParaRPr/>
          </a:p>
        </p:txBody>
      </p:sp>
      <p:sp>
        <p:nvSpPr>
          <p:cNvPr id="652" name="Google Shape;652;p59"/>
          <p:cNvSpPr txBox="1"/>
          <p:nvPr>
            <p:ph idx="6" type="subTitle"/>
          </p:nvPr>
        </p:nvSpPr>
        <p:spPr>
          <a:xfrm>
            <a:off x="5609225" y="3320167"/>
            <a:ext cx="2821500" cy="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Tertiary</a:t>
            </a:r>
            <a:endParaRPr/>
          </a:p>
        </p:txBody>
      </p:sp>
      <p:sp>
        <p:nvSpPr>
          <p:cNvPr id="653" name="Google Shape;653;p59"/>
          <p:cNvSpPr/>
          <p:nvPr/>
        </p:nvSpPr>
        <p:spPr>
          <a:xfrm>
            <a:off x="4141287" y="1265050"/>
            <a:ext cx="865800" cy="48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59"/>
          <p:cNvSpPr/>
          <p:nvPr/>
        </p:nvSpPr>
        <p:spPr>
          <a:xfrm>
            <a:off x="1691069" y="2646200"/>
            <a:ext cx="865800" cy="48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59"/>
          <p:cNvSpPr/>
          <p:nvPr/>
        </p:nvSpPr>
        <p:spPr>
          <a:xfrm>
            <a:off x="6587069" y="2624775"/>
            <a:ext cx="865800" cy="48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59"/>
          <p:cNvSpPr/>
          <p:nvPr/>
        </p:nvSpPr>
        <p:spPr>
          <a:xfrm>
            <a:off x="8066299" y="4414227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4" y="1285"/>
                </a:lnTo>
                <a:lnTo>
                  <a:pt x="0" y="1970"/>
                </a:lnTo>
                <a:lnTo>
                  <a:pt x="1084" y="2597"/>
                </a:lnTo>
                <a:lnTo>
                  <a:pt x="1655" y="3881"/>
                </a:lnTo>
                <a:lnTo>
                  <a:pt x="2254" y="2597"/>
                </a:lnTo>
                <a:lnTo>
                  <a:pt x="3281" y="1970"/>
                </a:lnTo>
                <a:lnTo>
                  <a:pt x="2254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59"/>
          <p:cNvSpPr/>
          <p:nvPr/>
        </p:nvSpPr>
        <p:spPr>
          <a:xfrm>
            <a:off x="633266" y="444679"/>
            <a:ext cx="159916" cy="189840"/>
          </a:xfrm>
          <a:custGeom>
            <a:rect b="b" l="l" r="r" t="t"/>
            <a:pathLst>
              <a:path extrusionOk="0" h="6877" w="5793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6"/>
                </a:lnTo>
                <a:lnTo>
                  <a:pt x="3938" y="4594"/>
                </a:lnTo>
                <a:lnTo>
                  <a:pt x="5792" y="3424"/>
                </a:lnTo>
                <a:lnTo>
                  <a:pt x="3938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59"/>
          <p:cNvSpPr/>
          <p:nvPr/>
        </p:nvSpPr>
        <p:spPr>
          <a:xfrm>
            <a:off x="8499628" y="4350044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283" y="2853"/>
                </a:lnTo>
                <a:lnTo>
                  <a:pt x="1" y="4280"/>
                </a:lnTo>
                <a:lnTo>
                  <a:pt x="2283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2" y="4280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59"/>
          <p:cNvSpPr/>
          <p:nvPr/>
        </p:nvSpPr>
        <p:spPr>
          <a:xfrm>
            <a:off x="8537438" y="3856757"/>
            <a:ext cx="159916" cy="189840"/>
          </a:xfrm>
          <a:custGeom>
            <a:rect b="b" l="l" r="r" t="t"/>
            <a:pathLst>
              <a:path extrusionOk="0" h="6877" w="5793">
                <a:moveTo>
                  <a:pt x="2911" y="0"/>
                </a:moveTo>
                <a:lnTo>
                  <a:pt x="1883" y="2283"/>
                </a:lnTo>
                <a:lnTo>
                  <a:pt x="0" y="3424"/>
                </a:lnTo>
                <a:lnTo>
                  <a:pt x="1883" y="4566"/>
                </a:lnTo>
                <a:lnTo>
                  <a:pt x="2911" y="6877"/>
                </a:lnTo>
                <a:lnTo>
                  <a:pt x="3938" y="4566"/>
                </a:lnTo>
                <a:lnTo>
                  <a:pt x="5792" y="3424"/>
                </a:lnTo>
                <a:lnTo>
                  <a:pt x="3938" y="2283"/>
                </a:lnTo>
                <a:lnTo>
                  <a:pt x="291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59"/>
          <p:cNvSpPr/>
          <p:nvPr/>
        </p:nvSpPr>
        <p:spPr>
          <a:xfrm>
            <a:off x="882188" y="757632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59"/>
          <p:cNvSpPr/>
          <p:nvPr/>
        </p:nvSpPr>
        <p:spPr>
          <a:xfrm>
            <a:off x="1310566" y="520457"/>
            <a:ext cx="89827" cy="107135"/>
          </a:xfrm>
          <a:custGeom>
            <a:rect b="b" l="l" r="r" t="t"/>
            <a:pathLst>
              <a:path extrusionOk="0" h="3881" w="3254">
                <a:moveTo>
                  <a:pt x="1598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8"/>
                </a:lnTo>
                <a:lnTo>
                  <a:pt x="1598" y="3881"/>
                </a:lnTo>
                <a:lnTo>
                  <a:pt x="2197" y="2568"/>
                </a:lnTo>
                <a:lnTo>
                  <a:pt x="3253" y="1912"/>
                </a:lnTo>
                <a:lnTo>
                  <a:pt x="2197" y="1285"/>
                </a:lnTo>
                <a:lnTo>
                  <a:pt x="159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59"/>
          <p:cNvSpPr/>
          <p:nvPr/>
        </p:nvSpPr>
        <p:spPr>
          <a:xfrm>
            <a:off x="498326" y="1099324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9"/>
                </a:lnTo>
                <a:lnTo>
                  <a:pt x="1655" y="3881"/>
                </a:lnTo>
                <a:lnTo>
                  <a:pt x="2226" y="2569"/>
                </a:lnTo>
                <a:lnTo>
                  <a:pt x="3282" y="1912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59"/>
          <p:cNvSpPr/>
          <p:nvPr/>
        </p:nvSpPr>
        <p:spPr>
          <a:xfrm>
            <a:off x="1602308" y="2773307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59"/>
          <p:cNvSpPr/>
          <p:nvPr/>
        </p:nvSpPr>
        <p:spPr>
          <a:xfrm>
            <a:off x="882207" y="2963161"/>
            <a:ext cx="90600" cy="107163"/>
          </a:xfrm>
          <a:custGeom>
            <a:rect b="b" l="l" r="r" t="t"/>
            <a:pathLst>
              <a:path extrusionOk="0" h="3882" w="3282">
                <a:moveTo>
                  <a:pt x="1655" y="1"/>
                </a:moveTo>
                <a:lnTo>
                  <a:pt x="1085" y="1285"/>
                </a:lnTo>
                <a:lnTo>
                  <a:pt x="1" y="1941"/>
                </a:lnTo>
                <a:lnTo>
                  <a:pt x="1085" y="2597"/>
                </a:lnTo>
                <a:lnTo>
                  <a:pt x="1655" y="3881"/>
                </a:lnTo>
                <a:lnTo>
                  <a:pt x="2226" y="2597"/>
                </a:lnTo>
                <a:lnTo>
                  <a:pt x="3282" y="1941"/>
                </a:lnTo>
                <a:lnTo>
                  <a:pt x="2226" y="1285"/>
                </a:lnTo>
                <a:lnTo>
                  <a:pt x="16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59"/>
          <p:cNvSpPr/>
          <p:nvPr/>
        </p:nvSpPr>
        <p:spPr>
          <a:xfrm>
            <a:off x="4991741" y="1413582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59"/>
          <p:cNvSpPr/>
          <p:nvPr/>
        </p:nvSpPr>
        <p:spPr>
          <a:xfrm>
            <a:off x="7372683" y="2696607"/>
            <a:ext cx="159115" cy="189840"/>
          </a:xfrm>
          <a:custGeom>
            <a:rect b="b" l="l" r="r" t="t"/>
            <a:pathLst>
              <a:path extrusionOk="0" h="6877" w="5764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7"/>
                </a:lnTo>
                <a:lnTo>
                  <a:pt x="3909" y="4594"/>
                </a:lnTo>
                <a:lnTo>
                  <a:pt x="5764" y="3424"/>
                </a:lnTo>
                <a:lnTo>
                  <a:pt x="3909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7" name="Google Shape;667;p59"/>
          <p:cNvGrpSpPr/>
          <p:nvPr/>
        </p:nvGrpSpPr>
        <p:grpSpPr>
          <a:xfrm>
            <a:off x="4414440" y="1350539"/>
            <a:ext cx="315071" cy="315919"/>
            <a:chOff x="5127173" y="1561888"/>
            <a:chExt cx="315071" cy="315919"/>
          </a:xfrm>
        </p:grpSpPr>
        <p:sp>
          <p:nvSpPr>
            <p:cNvPr id="668" name="Google Shape;668;p59"/>
            <p:cNvSpPr/>
            <p:nvPr/>
          </p:nvSpPr>
          <p:spPr>
            <a:xfrm>
              <a:off x="5307563" y="1801509"/>
              <a:ext cx="35329" cy="67615"/>
            </a:xfrm>
            <a:custGeom>
              <a:rect b="b" l="l" r="r" t="t"/>
              <a:pathLst>
                <a:path extrusionOk="0" h="1355" w="708">
                  <a:moveTo>
                    <a:pt x="332" y="1"/>
                  </a:moveTo>
                  <a:lnTo>
                    <a:pt x="0" y="1354"/>
                  </a:lnTo>
                  <a:lnTo>
                    <a:pt x="699" y="987"/>
                  </a:lnTo>
                  <a:lnTo>
                    <a:pt x="533" y="664"/>
                  </a:lnTo>
                  <a:cubicBezTo>
                    <a:pt x="498" y="595"/>
                    <a:pt x="507" y="507"/>
                    <a:pt x="568" y="446"/>
                  </a:cubicBezTo>
                  <a:lnTo>
                    <a:pt x="707" y="306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9"/>
            <p:cNvSpPr/>
            <p:nvPr/>
          </p:nvSpPr>
          <p:spPr>
            <a:xfrm>
              <a:off x="5241744" y="1748815"/>
              <a:ext cx="85878" cy="37076"/>
            </a:xfrm>
            <a:custGeom>
              <a:rect b="b" l="l" r="r" t="t"/>
              <a:pathLst>
                <a:path extrusionOk="0" h="743" w="1721">
                  <a:moveTo>
                    <a:pt x="9" y="0"/>
                  </a:moveTo>
                  <a:lnTo>
                    <a:pt x="9" y="481"/>
                  </a:lnTo>
                  <a:lnTo>
                    <a:pt x="1" y="481"/>
                  </a:lnTo>
                  <a:lnTo>
                    <a:pt x="856" y="742"/>
                  </a:lnTo>
                  <a:lnTo>
                    <a:pt x="1721" y="472"/>
                  </a:lnTo>
                  <a:lnTo>
                    <a:pt x="1721" y="0"/>
                  </a:lnTo>
                  <a:cubicBezTo>
                    <a:pt x="1459" y="140"/>
                    <a:pt x="1171" y="219"/>
                    <a:pt x="874" y="219"/>
                  </a:cubicBezTo>
                  <a:cubicBezTo>
                    <a:pt x="551" y="219"/>
                    <a:pt x="263" y="140"/>
                    <a:pt x="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9"/>
            <p:cNvSpPr/>
            <p:nvPr/>
          </p:nvSpPr>
          <p:spPr>
            <a:xfrm>
              <a:off x="5263551" y="1798465"/>
              <a:ext cx="42315" cy="78942"/>
            </a:xfrm>
            <a:custGeom>
              <a:rect b="b" l="l" r="r" t="t"/>
              <a:pathLst>
                <a:path extrusionOk="0" h="1582" w="848">
                  <a:moveTo>
                    <a:pt x="847" y="1"/>
                  </a:moveTo>
                  <a:lnTo>
                    <a:pt x="481" y="123"/>
                  </a:lnTo>
                  <a:cubicBezTo>
                    <a:pt x="463" y="132"/>
                    <a:pt x="446" y="132"/>
                    <a:pt x="419" y="132"/>
                  </a:cubicBezTo>
                  <a:cubicBezTo>
                    <a:pt x="402" y="132"/>
                    <a:pt x="393" y="132"/>
                    <a:pt x="367" y="123"/>
                  </a:cubicBezTo>
                  <a:lnTo>
                    <a:pt x="0" y="9"/>
                  </a:lnTo>
                  <a:lnTo>
                    <a:pt x="0" y="9"/>
                  </a:lnTo>
                  <a:lnTo>
                    <a:pt x="393" y="1581"/>
                  </a:lnTo>
                  <a:lnTo>
                    <a:pt x="454" y="1581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9"/>
            <p:cNvSpPr/>
            <p:nvPr/>
          </p:nvSpPr>
          <p:spPr>
            <a:xfrm>
              <a:off x="5331964" y="1783246"/>
              <a:ext cx="110279" cy="94560"/>
            </a:xfrm>
            <a:custGeom>
              <a:rect b="b" l="l" r="r" t="t"/>
              <a:pathLst>
                <a:path extrusionOk="0" h="1895" w="2210">
                  <a:moveTo>
                    <a:pt x="480" y="0"/>
                  </a:moveTo>
                  <a:lnTo>
                    <a:pt x="96" y="114"/>
                  </a:lnTo>
                  <a:lnTo>
                    <a:pt x="611" y="533"/>
                  </a:lnTo>
                  <a:cubicBezTo>
                    <a:pt x="655" y="568"/>
                    <a:pt x="681" y="620"/>
                    <a:pt x="681" y="664"/>
                  </a:cubicBezTo>
                  <a:cubicBezTo>
                    <a:pt x="681" y="716"/>
                    <a:pt x="655" y="768"/>
                    <a:pt x="620" y="803"/>
                  </a:cubicBezTo>
                  <a:lnTo>
                    <a:pt x="428" y="1004"/>
                  </a:lnTo>
                  <a:lnTo>
                    <a:pt x="611" y="1362"/>
                  </a:lnTo>
                  <a:cubicBezTo>
                    <a:pt x="655" y="1450"/>
                    <a:pt x="620" y="1554"/>
                    <a:pt x="533" y="1615"/>
                  </a:cubicBezTo>
                  <a:lnTo>
                    <a:pt x="0" y="1895"/>
                  </a:lnTo>
                  <a:lnTo>
                    <a:pt x="2017" y="1895"/>
                  </a:lnTo>
                  <a:cubicBezTo>
                    <a:pt x="2122" y="1895"/>
                    <a:pt x="2209" y="1808"/>
                    <a:pt x="2209" y="1711"/>
                  </a:cubicBezTo>
                  <a:lnTo>
                    <a:pt x="2209" y="1275"/>
                  </a:lnTo>
                  <a:cubicBezTo>
                    <a:pt x="2209" y="864"/>
                    <a:pt x="1947" y="524"/>
                    <a:pt x="1519" y="367"/>
                  </a:cubicBezTo>
                  <a:lnTo>
                    <a:pt x="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9"/>
            <p:cNvSpPr/>
            <p:nvPr/>
          </p:nvSpPr>
          <p:spPr>
            <a:xfrm>
              <a:off x="5226924" y="1801958"/>
              <a:ext cx="35379" cy="68014"/>
            </a:xfrm>
            <a:custGeom>
              <a:rect b="b" l="l" r="r" t="t"/>
              <a:pathLst>
                <a:path extrusionOk="0" h="1363" w="709">
                  <a:moveTo>
                    <a:pt x="368" y="1"/>
                  </a:moveTo>
                  <a:lnTo>
                    <a:pt x="1" y="297"/>
                  </a:lnTo>
                  <a:lnTo>
                    <a:pt x="141" y="437"/>
                  </a:lnTo>
                  <a:cubicBezTo>
                    <a:pt x="193" y="498"/>
                    <a:pt x="219" y="586"/>
                    <a:pt x="176" y="655"/>
                  </a:cubicBezTo>
                  <a:lnTo>
                    <a:pt x="10" y="987"/>
                  </a:lnTo>
                  <a:lnTo>
                    <a:pt x="708" y="1363"/>
                  </a:lnTo>
                  <a:lnTo>
                    <a:pt x="708" y="1363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59"/>
            <p:cNvSpPr/>
            <p:nvPr/>
          </p:nvSpPr>
          <p:spPr>
            <a:xfrm>
              <a:off x="5127173" y="1783645"/>
              <a:ext cx="111127" cy="94161"/>
            </a:xfrm>
            <a:custGeom>
              <a:rect b="b" l="l" r="r" t="t"/>
              <a:pathLst>
                <a:path extrusionOk="0" h="1887" w="2227">
                  <a:moveTo>
                    <a:pt x="1703" y="1"/>
                  </a:moveTo>
                  <a:lnTo>
                    <a:pt x="690" y="359"/>
                  </a:lnTo>
                  <a:cubicBezTo>
                    <a:pt x="262" y="516"/>
                    <a:pt x="0" y="865"/>
                    <a:pt x="0" y="1267"/>
                  </a:cubicBezTo>
                  <a:lnTo>
                    <a:pt x="0" y="1703"/>
                  </a:lnTo>
                  <a:cubicBezTo>
                    <a:pt x="0" y="1800"/>
                    <a:pt x="88" y="1887"/>
                    <a:pt x="184" y="1887"/>
                  </a:cubicBezTo>
                  <a:lnTo>
                    <a:pt x="2227" y="1887"/>
                  </a:lnTo>
                  <a:lnTo>
                    <a:pt x="1694" y="1607"/>
                  </a:lnTo>
                  <a:cubicBezTo>
                    <a:pt x="1598" y="1555"/>
                    <a:pt x="1563" y="1442"/>
                    <a:pt x="1607" y="1354"/>
                  </a:cubicBezTo>
                  <a:lnTo>
                    <a:pt x="1790" y="996"/>
                  </a:lnTo>
                  <a:lnTo>
                    <a:pt x="1598" y="795"/>
                  </a:lnTo>
                  <a:cubicBezTo>
                    <a:pt x="1563" y="769"/>
                    <a:pt x="1537" y="708"/>
                    <a:pt x="1537" y="656"/>
                  </a:cubicBezTo>
                  <a:cubicBezTo>
                    <a:pt x="1537" y="603"/>
                    <a:pt x="1572" y="560"/>
                    <a:pt x="1607" y="525"/>
                  </a:cubicBezTo>
                  <a:lnTo>
                    <a:pt x="2105" y="123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59"/>
            <p:cNvSpPr/>
            <p:nvPr/>
          </p:nvSpPr>
          <p:spPr>
            <a:xfrm>
              <a:off x="5203421" y="1619373"/>
              <a:ext cx="162973" cy="122055"/>
            </a:xfrm>
            <a:custGeom>
              <a:rect b="b" l="l" r="r" t="t"/>
              <a:pathLst>
                <a:path extrusionOk="0" h="2446" w="3266">
                  <a:moveTo>
                    <a:pt x="917" y="1"/>
                  </a:moveTo>
                  <a:cubicBezTo>
                    <a:pt x="734" y="193"/>
                    <a:pt x="481" y="324"/>
                    <a:pt x="219" y="376"/>
                  </a:cubicBezTo>
                  <a:cubicBezTo>
                    <a:pt x="88" y="490"/>
                    <a:pt x="0" y="673"/>
                    <a:pt x="0" y="883"/>
                  </a:cubicBezTo>
                  <a:cubicBezTo>
                    <a:pt x="0" y="1136"/>
                    <a:pt x="114" y="1337"/>
                    <a:pt x="271" y="1442"/>
                  </a:cubicBezTo>
                  <a:cubicBezTo>
                    <a:pt x="446" y="2027"/>
                    <a:pt x="1005" y="2446"/>
                    <a:pt x="1624" y="2446"/>
                  </a:cubicBezTo>
                  <a:cubicBezTo>
                    <a:pt x="2253" y="2446"/>
                    <a:pt x="2803" y="2027"/>
                    <a:pt x="2978" y="1450"/>
                  </a:cubicBezTo>
                  <a:cubicBezTo>
                    <a:pt x="3144" y="1354"/>
                    <a:pt x="3266" y="1145"/>
                    <a:pt x="3266" y="900"/>
                  </a:cubicBezTo>
                  <a:cubicBezTo>
                    <a:pt x="3266" y="700"/>
                    <a:pt x="3179" y="507"/>
                    <a:pt x="3048" y="394"/>
                  </a:cubicBezTo>
                  <a:cubicBezTo>
                    <a:pt x="2786" y="333"/>
                    <a:pt x="2533" y="202"/>
                    <a:pt x="2349" y="1"/>
                  </a:cubicBezTo>
                  <a:cubicBezTo>
                    <a:pt x="2131" y="132"/>
                    <a:pt x="1886" y="193"/>
                    <a:pt x="1624" y="193"/>
                  </a:cubicBezTo>
                  <a:cubicBezTo>
                    <a:pt x="1380" y="193"/>
                    <a:pt x="1135" y="132"/>
                    <a:pt x="9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59"/>
            <p:cNvSpPr/>
            <p:nvPr/>
          </p:nvSpPr>
          <p:spPr>
            <a:xfrm>
              <a:off x="5215197" y="1561888"/>
              <a:ext cx="138572" cy="57135"/>
            </a:xfrm>
            <a:custGeom>
              <a:rect b="b" l="l" r="r" t="t"/>
              <a:pathLst>
                <a:path extrusionOk="0" h="1145" w="2777">
                  <a:moveTo>
                    <a:pt x="1388" y="0"/>
                  </a:moveTo>
                  <a:cubicBezTo>
                    <a:pt x="690" y="0"/>
                    <a:pt x="114" y="507"/>
                    <a:pt x="0" y="1144"/>
                  </a:cubicBezTo>
                  <a:cubicBezTo>
                    <a:pt x="201" y="1092"/>
                    <a:pt x="376" y="978"/>
                    <a:pt x="498" y="804"/>
                  </a:cubicBezTo>
                  <a:cubicBezTo>
                    <a:pt x="530" y="753"/>
                    <a:pt x="585" y="720"/>
                    <a:pt x="643" y="720"/>
                  </a:cubicBezTo>
                  <a:cubicBezTo>
                    <a:pt x="665" y="720"/>
                    <a:pt x="686" y="725"/>
                    <a:pt x="707" y="734"/>
                  </a:cubicBezTo>
                  <a:cubicBezTo>
                    <a:pt x="725" y="743"/>
                    <a:pt x="751" y="743"/>
                    <a:pt x="769" y="769"/>
                  </a:cubicBezTo>
                  <a:cubicBezTo>
                    <a:pt x="943" y="900"/>
                    <a:pt x="1170" y="970"/>
                    <a:pt x="1388" y="970"/>
                  </a:cubicBezTo>
                  <a:cubicBezTo>
                    <a:pt x="1607" y="970"/>
                    <a:pt x="1816" y="908"/>
                    <a:pt x="1991" y="778"/>
                  </a:cubicBezTo>
                  <a:cubicBezTo>
                    <a:pt x="2000" y="769"/>
                    <a:pt x="2026" y="751"/>
                    <a:pt x="2043" y="751"/>
                  </a:cubicBezTo>
                  <a:cubicBezTo>
                    <a:pt x="2075" y="732"/>
                    <a:pt x="2110" y="724"/>
                    <a:pt x="2144" y="724"/>
                  </a:cubicBezTo>
                  <a:cubicBezTo>
                    <a:pt x="2205" y="724"/>
                    <a:pt x="2263" y="750"/>
                    <a:pt x="2297" y="795"/>
                  </a:cubicBezTo>
                  <a:cubicBezTo>
                    <a:pt x="2419" y="961"/>
                    <a:pt x="2585" y="1083"/>
                    <a:pt x="2777" y="1144"/>
                  </a:cubicBezTo>
                  <a:cubicBezTo>
                    <a:pt x="2672" y="489"/>
                    <a:pt x="2078" y="0"/>
                    <a:pt x="1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" name="Google Shape;676;p59"/>
          <p:cNvGrpSpPr/>
          <p:nvPr/>
        </p:nvGrpSpPr>
        <p:grpSpPr>
          <a:xfrm>
            <a:off x="1966674" y="2731707"/>
            <a:ext cx="315037" cy="315899"/>
            <a:chOff x="-55988800" y="3982600"/>
            <a:chExt cx="319025" cy="319025"/>
          </a:xfrm>
        </p:grpSpPr>
        <p:sp>
          <p:nvSpPr>
            <p:cNvPr id="677" name="Google Shape;677;p59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highlight>
                  <a:schemeClr val="lt1"/>
                </a:highlight>
              </a:endParaRPr>
            </a:p>
          </p:txBody>
        </p:sp>
        <p:sp>
          <p:nvSpPr>
            <p:cNvPr id="678" name="Google Shape;678;p59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highlight>
                  <a:schemeClr val="lt1"/>
                </a:highlight>
              </a:endParaRPr>
            </a:p>
          </p:txBody>
        </p:sp>
        <p:sp>
          <p:nvSpPr>
            <p:cNvPr id="679" name="Google Shape;679;p59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highlight>
                  <a:schemeClr val="lt1"/>
                </a:highlight>
              </a:endParaRPr>
            </a:p>
          </p:txBody>
        </p:sp>
        <p:sp>
          <p:nvSpPr>
            <p:cNvPr id="680" name="Google Shape;680;p59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highlight>
                  <a:schemeClr val="lt1"/>
                </a:highlight>
              </a:endParaRPr>
            </a:p>
          </p:txBody>
        </p:sp>
        <p:sp>
          <p:nvSpPr>
            <p:cNvPr id="681" name="Google Shape;681;p59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highlight>
                  <a:schemeClr val="lt1"/>
                </a:highlight>
              </a:endParaRPr>
            </a:p>
          </p:txBody>
        </p:sp>
      </p:grpSp>
      <p:grpSp>
        <p:nvGrpSpPr>
          <p:cNvPr id="682" name="Google Shape;682;p59"/>
          <p:cNvGrpSpPr/>
          <p:nvPr/>
        </p:nvGrpSpPr>
        <p:grpSpPr>
          <a:xfrm>
            <a:off x="6862301" y="2710281"/>
            <a:ext cx="315016" cy="315903"/>
            <a:chOff x="-5611575" y="3272950"/>
            <a:chExt cx="294600" cy="291450"/>
          </a:xfrm>
        </p:grpSpPr>
        <p:sp>
          <p:nvSpPr>
            <p:cNvPr id="683" name="Google Shape;683;p59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9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9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9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9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6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</a:t>
            </a:r>
            <a:endParaRPr/>
          </a:p>
        </p:txBody>
      </p:sp>
      <p:graphicFrame>
        <p:nvGraphicFramePr>
          <p:cNvPr id="693" name="Google Shape;693;p60"/>
          <p:cNvGraphicFramePr/>
          <p:nvPr/>
        </p:nvGraphicFramePr>
        <p:xfrm>
          <a:off x="719975" y="15565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{58319176-6BAD-495A-8B0E-08449A126620}</a:tableStyleId>
              </a:tblPr>
              <a:tblGrid>
                <a:gridCol w="2619875"/>
                <a:gridCol w="5084125"/>
              </a:tblGrid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01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The game presents questions related to legal terminology and concepts of sexual abuse.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02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The game allows the user to select any of the question options.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03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The game allows the user to select an answer from several options provided.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04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The game provides immediate feedback on the selected answer, indicating whether it is correct or incorrect.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05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The game advances once the user has answered correctly.</a:t>
                      </a:r>
                      <a:endParaRPr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accent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06</a:t>
                      </a:r>
                      <a:endParaRPr b="1" sz="1000">
                        <a:solidFill>
                          <a:schemeClr val="accent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Zen Kaku Gothic New"/>
                          <a:ea typeface="Zen Kaku Gothic New"/>
                          <a:cs typeface="Zen Kaku Gothic New"/>
                          <a:sym typeface="Zen Kaku Gothic New"/>
                        </a:rPr>
                        <a:t>In case of incorrect answers, the number of answer options will be reduced.</a:t>
                      </a:r>
                      <a:endParaRPr b="1" sz="1000">
                        <a:solidFill>
                          <a:schemeClr val="dk1"/>
                        </a:solidFill>
                        <a:latin typeface="Zen Kaku Gothic New"/>
                        <a:ea typeface="Zen Kaku Gothic New"/>
                        <a:cs typeface="Zen Kaku Gothic New"/>
                        <a:sym typeface="Zen Kaku Gothic New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94" name="Google Shape;694;p60"/>
          <p:cNvSpPr txBox="1"/>
          <p:nvPr/>
        </p:nvSpPr>
        <p:spPr>
          <a:xfrm>
            <a:off x="3071963" y="41261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For more info:</a:t>
            </a:r>
            <a:br>
              <a:rPr lang="en" sz="8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</a:br>
            <a:r>
              <a:rPr b="1" lang="en" sz="800">
                <a:solidFill>
                  <a:schemeClr val="dk1"/>
                </a:solidFill>
                <a:latin typeface="Zen Kaku Gothic New"/>
                <a:ea typeface="Zen Kaku Gothic New"/>
                <a:cs typeface="Zen Kaku Gothic New"/>
                <a:sym typeface="Zen Kaku Gothic New"/>
              </a:rPr>
              <a:t>Check out our github repository provided at the end of the presentation.</a:t>
            </a:r>
            <a:endParaRPr b="1" sz="800">
              <a:solidFill>
                <a:schemeClr val="dk1"/>
              </a:solidFill>
              <a:latin typeface="Zen Kaku Gothic New"/>
              <a:ea typeface="Zen Kaku Gothic New"/>
              <a:cs typeface="Zen Kaku Gothic New"/>
              <a:sym typeface="Zen Kaku Gothic New"/>
            </a:endParaRPr>
          </a:p>
        </p:txBody>
      </p:sp>
      <p:sp>
        <p:nvSpPr>
          <p:cNvPr id="695" name="Google Shape;695;p60"/>
          <p:cNvSpPr/>
          <p:nvPr/>
        </p:nvSpPr>
        <p:spPr>
          <a:xfrm>
            <a:off x="8555366" y="2066679"/>
            <a:ext cx="159916" cy="189840"/>
          </a:xfrm>
          <a:custGeom>
            <a:rect b="b" l="l" r="r" t="t"/>
            <a:pathLst>
              <a:path extrusionOk="0" h="6877" w="5793">
                <a:moveTo>
                  <a:pt x="2882" y="0"/>
                </a:moveTo>
                <a:lnTo>
                  <a:pt x="1855" y="2283"/>
                </a:lnTo>
                <a:lnTo>
                  <a:pt x="0" y="3424"/>
                </a:lnTo>
                <a:lnTo>
                  <a:pt x="1855" y="4594"/>
                </a:lnTo>
                <a:lnTo>
                  <a:pt x="2882" y="6876"/>
                </a:lnTo>
                <a:lnTo>
                  <a:pt x="3938" y="4594"/>
                </a:lnTo>
                <a:lnTo>
                  <a:pt x="5792" y="3424"/>
                </a:lnTo>
                <a:lnTo>
                  <a:pt x="3938" y="2283"/>
                </a:lnTo>
                <a:lnTo>
                  <a:pt x="2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60"/>
          <p:cNvSpPr/>
          <p:nvPr/>
        </p:nvSpPr>
        <p:spPr>
          <a:xfrm>
            <a:off x="8164179" y="963463"/>
            <a:ext cx="197735" cy="235526"/>
          </a:xfrm>
          <a:custGeom>
            <a:rect b="b" l="l" r="r" t="t"/>
            <a:pathLst>
              <a:path extrusionOk="0" h="8532" w="7163">
                <a:moveTo>
                  <a:pt x="3596" y="1"/>
                </a:moveTo>
                <a:lnTo>
                  <a:pt x="2312" y="2854"/>
                </a:lnTo>
                <a:lnTo>
                  <a:pt x="1" y="4252"/>
                </a:lnTo>
                <a:lnTo>
                  <a:pt x="2312" y="5679"/>
                </a:lnTo>
                <a:lnTo>
                  <a:pt x="3596" y="8532"/>
                </a:lnTo>
                <a:lnTo>
                  <a:pt x="4851" y="5679"/>
                </a:lnTo>
                <a:lnTo>
                  <a:pt x="7162" y="4252"/>
                </a:lnTo>
                <a:lnTo>
                  <a:pt x="4851" y="2854"/>
                </a:lnTo>
                <a:lnTo>
                  <a:pt x="359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60"/>
          <p:cNvSpPr/>
          <p:nvPr/>
        </p:nvSpPr>
        <p:spPr>
          <a:xfrm>
            <a:off x="8555363" y="531769"/>
            <a:ext cx="197735" cy="235526"/>
          </a:xfrm>
          <a:custGeom>
            <a:rect b="b" l="l" r="r" t="t"/>
            <a:pathLst>
              <a:path extrusionOk="0" h="8532" w="7163">
                <a:moveTo>
                  <a:pt x="3567" y="0"/>
                </a:moveTo>
                <a:lnTo>
                  <a:pt x="2312" y="2853"/>
                </a:lnTo>
                <a:lnTo>
                  <a:pt x="1" y="4251"/>
                </a:lnTo>
                <a:lnTo>
                  <a:pt x="2312" y="5678"/>
                </a:lnTo>
                <a:lnTo>
                  <a:pt x="3567" y="8531"/>
                </a:lnTo>
                <a:lnTo>
                  <a:pt x="4851" y="5678"/>
                </a:lnTo>
                <a:lnTo>
                  <a:pt x="7163" y="4251"/>
                </a:lnTo>
                <a:lnTo>
                  <a:pt x="4851" y="2853"/>
                </a:lnTo>
                <a:lnTo>
                  <a:pt x="35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60"/>
          <p:cNvSpPr/>
          <p:nvPr/>
        </p:nvSpPr>
        <p:spPr>
          <a:xfrm>
            <a:off x="8625441" y="1335907"/>
            <a:ext cx="89827" cy="107135"/>
          </a:xfrm>
          <a:custGeom>
            <a:rect b="b" l="l" r="r" t="t"/>
            <a:pathLst>
              <a:path extrusionOk="0" h="3881" w="3254">
                <a:moveTo>
                  <a:pt x="1598" y="1"/>
                </a:moveTo>
                <a:lnTo>
                  <a:pt x="1028" y="1285"/>
                </a:lnTo>
                <a:lnTo>
                  <a:pt x="0" y="1912"/>
                </a:lnTo>
                <a:lnTo>
                  <a:pt x="1028" y="2568"/>
                </a:lnTo>
                <a:lnTo>
                  <a:pt x="1598" y="3881"/>
                </a:lnTo>
                <a:lnTo>
                  <a:pt x="2197" y="2568"/>
                </a:lnTo>
                <a:lnTo>
                  <a:pt x="3253" y="1912"/>
                </a:lnTo>
                <a:lnTo>
                  <a:pt x="2197" y="1285"/>
                </a:lnTo>
                <a:lnTo>
                  <a:pt x="159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6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</a:t>
            </a:r>
            <a:endParaRPr/>
          </a:p>
        </p:txBody>
      </p:sp>
      <p:sp>
        <p:nvSpPr>
          <p:cNvPr id="704" name="Google Shape;704;p61"/>
          <p:cNvSpPr txBox="1"/>
          <p:nvPr>
            <p:ph idx="1" type="subTitle"/>
          </p:nvPr>
        </p:nvSpPr>
        <p:spPr>
          <a:xfrm>
            <a:off x="715038" y="2834938"/>
            <a:ext cx="2391900" cy="130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Pablo es un niño de Telchac que disfruta del mar y las actividades al aire libre.</a:t>
            </a:r>
            <a:endParaRPr/>
          </a:p>
        </p:txBody>
      </p:sp>
      <p:sp>
        <p:nvSpPr>
          <p:cNvPr id="705" name="Google Shape;705;p61"/>
          <p:cNvSpPr txBox="1"/>
          <p:nvPr>
            <p:ph idx="2" type="subTitle"/>
          </p:nvPr>
        </p:nvSpPr>
        <p:spPr>
          <a:xfrm>
            <a:off x="714012" y="2324675"/>
            <a:ext cx="23937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Pablo</a:t>
            </a:r>
            <a:endParaRPr/>
          </a:p>
        </p:txBody>
      </p:sp>
      <p:sp>
        <p:nvSpPr>
          <p:cNvPr id="706" name="Google Shape;706;p61"/>
          <p:cNvSpPr txBox="1"/>
          <p:nvPr>
            <p:ph idx="4" type="subTitle"/>
          </p:nvPr>
        </p:nvSpPr>
        <p:spPr>
          <a:xfrm>
            <a:off x="6038038" y="2320500"/>
            <a:ext cx="2391900" cy="34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Info</a:t>
            </a:r>
            <a:endParaRPr/>
          </a:p>
        </p:txBody>
      </p:sp>
      <p:sp>
        <p:nvSpPr>
          <p:cNvPr id="707" name="Google Shape;707;p61"/>
          <p:cNvSpPr/>
          <p:nvPr/>
        </p:nvSpPr>
        <p:spPr>
          <a:xfrm>
            <a:off x="718627" y="1684650"/>
            <a:ext cx="865800" cy="48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61"/>
          <p:cNvSpPr/>
          <p:nvPr/>
        </p:nvSpPr>
        <p:spPr>
          <a:xfrm>
            <a:off x="7563077" y="1684650"/>
            <a:ext cx="865800" cy="48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" name="Google Shape;709;p61"/>
          <p:cNvGrpSpPr/>
          <p:nvPr/>
        </p:nvGrpSpPr>
        <p:grpSpPr>
          <a:xfrm>
            <a:off x="992246" y="1770064"/>
            <a:ext cx="318564" cy="316069"/>
            <a:chOff x="4062297" y="2075063"/>
            <a:chExt cx="318564" cy="316069"/>
          </a:xfrm>
        </p:grpSpPr>
        <p:sp>
          <p:nvSpPr>
            <p:cNvPr id="710" name="Google Shape;710;p61"/>
            <p:cNvSpPr/>
            <p:nvPr/>
          </p:nvSpPr>
          <p:spPr>
            <a:xfrm>
              <a:off x="4109353" y="2139634"/>
              <a:ext cx="221806" cy="186526"/>
            </a:xfrm>
            <a:custGeom>
              <a:rect b="b" l="l" r="r" t="t"/>
              <a:pathLst>
                <a:path extrusionOk="0" h="3738" w="4445">
                  <a:moveTo>
                    <a:pt x="3144" y="376"/>
                  </a:moveTo>
                  <a:cubicBezTo>
                    <a:pt x="3240" y="376"/>
                    <a:pt x="3318" y="437"/>
                    <a:pt x="3327" y="542"/>
                  </a:cubicBezTo>
                  <a:cubicBezTo>
                    <a:pt x="3336" y="647"/>
                    <a:pt x="3249" y="751"/>
                    <a:pt x="3144" y="751"/>
                  </a:cubicBezTo>
                  <a:lnTo>
                    <a:pt x="1301" y="751"/>
                  </a:lnTo>
                  <a:cubicBezTo>
                    <a:pt x="1197" y="751"/>
                    <a:pt x="1127" y="682"/>
                    <a:pt x="1109" y="586"/>
                  </a:cubicBezTo>
                  <a:cubicBezTo>
                    <a:pt x="1101" y="472"/>
                    <a:pt x="1188" y="376"/>
                    <a:pt x="1301" y="376"/>
                  </a:cubicBezTo>
                  <a:close/>
                  <a:moveTo>
                    <a:pt x="3406" y="1118"/>
                  </a:moveTo>
                  <a:cubicBezTo>
                    <a:pt x="3502" y="1118"/>
                    <a:pt x="3580" y="1179"/>
                    <a:pt x="3589" y="1284"/>
                  </a:cubicBezTo>
                  <a:cubicBezTo>
                    <a:pt x="3598" y="1389"/>
                    <a:pt x="3511" y="1494"/>
                    <a:pt x="3406" y="1494"/>
                  </a:cubicBezTo>
                  <a:lnTo>
                    <a:pt x="1040" y="1494"/>
                  </a:lnTo>
                  <a:cubicBezTo>
                    <a:pt x="935" y="1494"/>
                    <a:pt x="865" y="1424"/>
                    <a:pt x="847" y="1328"/>
                  </a:cubicBezTo>
                  <a:cubicBezTo>
                    <a:pt x="839" y="1214"/>
                    <a:pt x="926" y="1118"/>
                    <a:pt x="1040" y="1118"/>
                  </a:cubicBezTo>
                  <a:close/>
                  <a:moveTo>
                    <a:pt x="2201" y="1983"/>
                  </a:moveTo>
                  <a:cubicBezTo>
                    <a:pt x="2262" y="1983"/>
                    <a:pt x="2306" y="2000"/>
                    <a:pt x="2332" y="2035"/>
                  </a:cubicBezTo>
                  <a:lnTo>
                    <a:pt x="2419" y="2131"/>
                  </a:lnTo>
                  <a:lnTo>
                    <a:pt x="2550" y="2131"/>
                  </a:lnTo>
                  <a:cubicBezTo>
                    <a:pt x="2611" y="2131"/>
                    <a:pt x="2655" y="2157"/>
                    <a:pt x="2699" y="2183"/>
                  </a:cubicBezTo>
                  <a:cubicBezTo>
                    <a:pt x="2725" y="2218"/>
                    <a:pt x="2751" y="2271"/>
                    <a:pt x="2751" y="2332"/>
                  </a:cubicBezTo>
                  <a:lnTo>
                    <a:pt x="2751" y="2463"/>
                  </a:lnTo>
                  <a:lnTo>
                    <a:pt x="2847" y="2550"/>
                  </a:lnTo>
                  <a:cubicBezTo>
                    <a:pt x="2882" y="2576"/>
                    <a:pt x="2899" y="2637"/>
                    <a:pt x="2899" y="2681"/>
                  </a:cubicBezTo>
                  <a:cubicBezTo>
                    <a:pt x="2917" y="2725"/>
                    <a:pt x="2891" y="2777"/>
                    <a:pt x="2847" y="2812"/>
                  </a:cubicBezTo>
                  <a:lnTo>
                    <a:pt x="2751" y="2899"/>
                  </a:lnTo>
                  <a:lnTo>
                    <a:pt x="2751" y="3030"/>
                  </a:lnTo>
                  <a:cubicBezTo>
                    <a:pt x="2751" y="3083"/>
                    <a:pt x="2725" y="3126"/>
                    <a:pt x="2699" y="3170"/>
                  </a:cubicBezTo>
                  <a:cubicBezTo>
                    <a:pt x="2664" y="3205"/>
                    <a:pt x="2611" y="3222"/>
                    <a:pt x="2550" y="3222"/>
                  </a:cubicBezTo>
                  <a:lnTo>
                    <a:pt x="2419" y="3222"/>
                  </a:lnTo>
                  <a:lnTo>
                    <a:pt x="2332" y="3327"/>
                  </a:lnTo>
                  <a:cubicBezTo>
                    <a:pt x="2306" y="3353"/>
                    <a:pt x="2244" y="3380"/>
                    <a:pt x="2201" y="3380"/>
                  </a:cubicBezTo>
                  <a:cubicBezTo>
                    <a:pt x="2148" y="3380"/>
                    <a:pt x="2105" y="3353"/>
                    <a:pt x="2070" y="3327"/>
                  </a:cubicBezTo>
                  <a:lnTo>
                    <a:pt x="1983" y="3222"/>
                  </a:lnTo>
                  <a:lnTo>
                    <a:pt x="1852" y="3222"/>
                  </a:lnTo>
                  <a:cubicBezTo>
                    <a:pt x="1799" y="3222"/>
                    <a:pt x="1755" y="3205"/>
                    <a:pt x="1712" y="3170"/>
                  </a:cubicBezTo>
                  <a:cubicBezTo>
                    <a:pt x="1677" y="3135"/>
                    <a:pt x="1659" y="3083"/>
                    <a:pt x="1659" y="3030"/>
                  </a:cubicBezTo>
                  <a:lnTo>
                    <a:pt x="1659" y="2899"/>
                  </a:lnTo>
                  <a:lnTo>
                    <a:pt x="1563" y="2812"/>
                  </a:lnTo>
                  <a:cubicBezTo>
                    <a:pt x="1528" y="2777"/>
                    <a:pt x="1502" y="2725"/>
                    <a:pt x="1502" y="2681"/>
                  </a:cubicBezTo>
                  <a:cubicBezTo>
                    <a:pt x="1502" y="2620"/>
                    <a:pt x="1528" y="2576"/>
                    <a:pt x="1563" y="2550"/>
                  </a:cubicBezTo>
                  <a:lnTo>
                    <a:pt x="1659" y="2463"/>
                  </a:lnTo>
                  <a:lnTo>
                    <a:pt x="1659" y="2332"/>
                  </a:lnTo>
                  <a:cubicBezTo>
                    <a:pt x="1659" y="2271"/>
                    <a:pt x="1677" y="2227"/>
                    <a:pt x="1712" y="2183"/>
                  </a:cubicBezTo>
                  <a:cubicBezTo>
                    <a:pt x="1747" y="2157"/>
                    <a:pt x="1799" y="2131"/>
                    <a:pt x="1852" y="2131"/>
                  </a:cubicBezTo>
                  <a:lnTo>
                    <a:pt x="1983" y="2131"/>
                  </a:lnTo>
                  <a:lnTo>
                    <a:pt x="2070" y="2035"/>
                  </a:lnTo>
                  <a:cubicBezTo>
                    <a:pt x="2105" y="2000"/>
                    <a:pt x="2157" y="1983"/>
                    <a:pt x="2201" y="1983"/>
                  </a:cubicBezTo>
                  <a:close/>
                  <a:moveTo>
                    <a:pt x="0" y="1"/>
                  </a:moveTo>
                  <a:lnTo>
                    <a:pt x="0" y="3738"/>
                  </a:lnTo>
                  <a:lnTo>
                    <a:pt x="4445" y="3738"/>
                  </a:lnTo>
                  <a:lnTo>
                    <a:pt x="44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61"/>
            <p:cNvSpPr/>
            <p:nvPr/>
          </p:nvSpPr>
          <p:spPr>
            <a:xfrm>
              <a:off x="4208705" y="2262090"/>
              <a:ext cx="23154" cy="22704"/>
            </a:xfrm>
            <a:custGeom>
              <a:rect b="b" l="l" r="r" t="t"/>
              <a:pathLst>
                <a:path extrusionOk="0" h="455" w="464">
                  <a:moveTo>
                    <a:pt x="236" y="0"/>
                  </a:moveTo>
                  <a:lnTo>
                    <a:pt x="219" y="9"/>
                  </a:lnTo>
                  <a:cubicBezTo>
                    <a:pt x="197" y="45"/>
                    <a:pt x="151" y="63"/>
                    <a:pt x="106" y="63"/>
                  </a:cubicBezTo>
                  <a:cubicBezTo>
                    <a:pt x="97" y="63"/>
                    <a:pt x="88" y="63"/>
                    <a:pt x="79" y="61"/>
                  </a:cubicBezTo>
                  <a:lnTo>
                    <a:pt x="70" y="61"/>
                  </a:lnTo>
                  <a:lnTo>
                    <a:pt x="70" y="70"/>
                  </a:lnTo>
                  <a:cubicBezTo>
                    <a:pt x="70" y="131"/>
                    <a:pt x="44" y="183"/>
                    <a:pt x="18" y="218"/>
                  </a:cubicBezTo>
                  <a:lnTo>
                    <a:pt x="0" y="227"/>
                  </a:lnTo>
                  <a:lnTo>
                    <a:pt x="18" y="236"/>
                  </a:lnTo>
                  <a:cubicBezTo>
                    <a:pt x="61" y="271"/>
                    <a:pt x="79" y="323"/>
                    <a:pt x="70" y="376"/>
                  </a:cubicBezTo>
                  <a:lnTo>
                    <a:pt x="70" y="384"/>
                  </a:lnTo>
                  <a:lnTo>
                    <a:pt x="88" y="384"/>
                  </a:lnTo>
                  <a:cubicBezTo>
                    <a:pt x="149" y="384"/>
                    <a:pt x="192" y="410"/>
                    <a:pt x="219" y="445"/>
                  </a:cubicBezTo>
                  <a:lnTo>
                    <a:pt x="236" y="454"/>
                  </a:lnTo>
                  <a:lnTo>
                    <a:pt x="245" y="445"/>
                  </a:lnTo>
                  <a:cubicBezTo>
                    <a:pt x="275" y="407"/>
                    <a:pt x="319" y="383"/>
                    <a:pt x="364" y="383"/>
                  </a:cubicBezTo>
                  <a:cubicBezTo>
                    <a:pt x="371" y="383"/>
                    <a:pt x="378" y="383"/>
                    <a:pt x="384" y="384"/>
                  </a:cubicBezTo>
                  <a:lnTo>
                    <a:pt x="402" y="384"/>
                  </a:lnTo>
                  <a:lnTo>
                    <a:pt x="402" y="376"/>
                  </a:lnTo>
                  <a:cubicBezTo>
                    <a:pt x="402" y="323"/>
                    <a:pt x="419" y="271"/>
                    <a:pt x="454" y="236"/>
                  </a:cubicBezTo>
                  <a:lnTo>
                    <a:pt x="463" y="227"/>
                  </a:lnTo>
                  <a:lnTo>
                    <a:pt x="454" y="218"/>
                  </a:lnTo>
                  <a:cubicBezTo>
                    <a:pt x="411" y="166"/>
                    <a:pt x="384" y="131"/>
                    <a:pt x="402" y="70"/>
                  </a:cubicBezTo>
                  <a:lnTo>
                    <a:pt x="402" y="61"/>
                  </a:lnTo>
                  <a:lnTo>
                    <a:pt x="384" y="61"/>
                  </a:lnTo>
                  <a:cubicBezTo>
                    <a:pt x="332" y="61"/>
                    <a:pt x="280" y="44"/>
                    <a:pt x="245" y="9"/>
                  </a:cubicBez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61"/>
            <p:cNvSpPr/>
            <p:nvPr/>
          </p:nvSpPr>
          <p:spPr>
            <a:xfrm>
              <a:off x="4062297" y="2335294"/>
              <a:ext cx="36227" cy="55838"/>
            </a:xfrm>
            <a:custGeom>
              <a:rect b="b" l="l" r="r" t="t"/>
              <a:pathLst>
                <a:path extrusionOk="0" h="1119" w="726">
                  <a:moveTo>
                    <a:pt x="524" y="0"/>
                  </a:moveTo>
                  <a:cubicBezTo>
                    <a:pt x="428" y="0"/>
                    <a:pt x="341" y="87"/>
                    <a:pt x="341" y="192"/>
                  </a:cubicBezTo>
                  <a:lnTo>
                    <a:pt x="341" y="375"/>
                  </a:lnTo>
                  <a:lnTo>
                    <a:pt x="201" y="375"/>
                  </a:lnTo>
                  <a:cubicBezTo>
                    <a:pt x="105" y="375"/>
                    <a:pt x="27" y="437"/>
                    <a:pt x="18" y="541"/>
                  </a:cubicBezTo>
                  <a:cubicBezTo>
                    <a:pt x="0" y="646"/>
                    <a:pt x="88" y="742"/>
                    <a:pt x="201" y="742"/>
                  </a:cubicBezTo>
                  <a:lnTo>
                    <a:pt x="350" y="742"/>
                  </a:lnTo>
                  <a:lnTo>
                    <a:pt x="350" y="934"/>
                  </a:lnTo>
                  <a:cubicBezTo>
                    <a:pt x="350" y="1030"/>
                    <a:pt x="420" y="1109"/>
                    <a:pt x="516" y="1118"/>
                  </a:cubicBezTo>
                  <a:cubicBezTo>
                    <a:pt x="521" y="1118"/>
                    <a:pt x="526" y="1118"/>
                    <a:pt x="531" y="1118"/>
                  </a:cubicBezTo>
                  <a:cubicBezTo>
                    <a:pt x="638" y="1118"/>
                    <a:pt x="725" y="1034"/>
                    <a:pt x="725" y="934"/>
                  </a:cubicBezTo>
                  <a:lnTo>
                    <a:pt x="725" y="192"/>
                  </a:lnTo>
                  <a:cubicBezTo>
                    <a:pt x="716" y="79"/>
                    <a:pt x="629" y="0"/>
                    <a:pt x="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61"/>
            <p:cNvSpPr/>
            <p:nvPr/>
          </p:nvSpPr>
          <p:spPr>
            <a:xfrm>
              <a:off x="4342438" y="2335543"/>
              <a:ext cx="38423" cy="55289"/>
            </a:xfrm>
            <a:custGeom>
              <a:rect b="b" l="l" r="r" t="t"/>
              <a:pathLst>
                <a:path extrusionOk="0" h="1108" w="770">
                  <a:moveTo>
                    <a:pt x="180" y="0"/>
                  </a:moveTo>
                  <a:cubicBezTo>
                    <a:pt x="78" y="0"/>
                    <a:pt x="1" y="80"/>
                    <a:pt x="1" y="187"/>
                  </a:cubicBezTo>
                  <a:lnTo>
                    <a:pt x="1" y="947"/>
                  </a:lnTo>
                  <a:cubicBezTo>
                    <a:pt x="1" y="990"/>
                    <a:pt x="18" y="1043"/>
                    <a:pt x="62" y="1069"/>
                  </a:cubicBezTo>
                  <a:cubicBezTo>
                    <a:pt x="106" y="1096"/>
                    <a:pt x="149" y="1108"/>
                    <a:pt x="189" y="1108"/>
                  </a:cubicBezTo>
                  <a:cubicBezTo>
                    <a:pt x="291" y="1108"/>
                    <a:pt x="368" y="1030"/>
                    <a:pt x="368" y="929"/>
                  </a:cubicBezTo>
                  <a:lnTo>
                    <a:pt x="368" y="737"/>
                  </a:lnTo>
                  <a:lnTo>
                    <a:pt x="542" y="737"/>
                  </a:lnTo>
                  <a:cubicBezTo>
                    <a:pt x="586" y="737"/>
                    <a:pt x="647" y="720"/>
                    <a:pt x="664" y="676"/>
                  </a:cubicBezTo>
                  <a:cubicBezTo>
                    <a:pt x="769" y="519"/>
                    <a:pt x="664" y="370"/>
                    <a:pt x="525" y="370"/>
                  </a:cubicBezTo>
                  <a:lnTo>
                    <a:pt x="368" y="370"/>
                  </a:lnTo>
                  <a:lnTo>
                    <a:pt x="368" y="161"/>
                  </a:lnTo>
                  <a:cubicBezTo>
                    <a:pt x="368" y="117"/>
                    <a:pt x="350" y="65"/>
                    <a:pt x="306" y="39"/>
                  </a:cubicBezTo>
                  <a:cubicBezTo>
                    <a:pt x="263" y="12"/>
                    <a:pt x="220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61"/>
            <p:cNvSpPr/>
            <p:nvPr/>
          </p:nvSpPr>
          <p:spPr>
            <a:xfrm>
              <a:off x="4062297" y="2075562"/>
              <a:ext cx="36227" cy="55888"/>
            </a:xfrm>
            <a:custGeom>
              <a:rect b="b" l="l" r="r" t="t"/>
              <a:pathLst>
                <a:path extrusionOk="0" h="1120" w="726">
                  <a:moveTo>
                    <a:pt x="524" y="1"/>
                  </a:moveTo>
                  <a:cubicBezTo>
                    <a:pt x="428" y="1"/>
                    <a:pt x="341" y="88"/>
                    <a:pt x="341" y="184"/>
                  </a:cubicBezTo>
                  <a:lnTo>
                    <a:pt x="341" y="376"/>
                  </a:lnTo>
                  <a:lnTo>
                    <a:pt x="201" y="376"/>
                  </a:lnTo>
                  <a:cubicBezTo>
                    <a:pt x="105" y="376"/>
                    <a:pt x="27" y="438"/>
                    <a:pt x="18" y="534"/>
                  </a:cubicBezTo>
                  <a:cubicBezTo>
                    <a:pt x="0" y="647"/>
                    <a:pt x="88" y="743"/>
                    <a:pt x="201" y="743"/>
                  </a:cubicBezTo>
                  <a:lnTo>
                    <a:pt x="350" y="743"/>
                  </a:lnTo>
                  <a:lnTo>
                    <a:pt x="350" y="927"/>
                  </a:lnTo>
                  <a:cubicBezTo>
                    <a:pt x="350" y="1031"/>
                    <a:pt x="420" y="1101"/>
                    <a:pt x="516" y="1119"/>
                  </a:cubicBezTo>
                  <a:cubicBezTo>
                    <a:pt x="521" y="1119"/>
                    <a:pt x="526" y="1119"/>
                    <a:pt x="531" y="1119"/>
                  </a:cubicBezTo>
                  <a:cubicBezTo>
                    <a:pt x="638" y="1119"/>
                    <a:pt x="725" y="1035"/>
                    <a:pt x="725" y="927"/>
                  </a:cubicBezTo>
                  <a:lnTo>
                    <a:pt x="725" y="184"/>
                  </a:lnTo>
                  <a:cubicBezTo>
                    <a:pt x="716" y="80"/>
                    <a:pt x="629" y="1"/>
                    <a:pt x="5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61"/>
            <p:cNvSpPr/>
            <p:nvPr/>
          </p:nvSpPr>
          <p:spPr>
            <a:xfrm>
              <a:off x="4342438" y="2075063"/>
              <a:ext cx="35778" cy="55489"/>
            </a:xfrm>
            <a:custGeom>
              <a:rect b="b" l="l" r="r" t="t"/>
              <a:pathLst>
                <a:path extrusionOk="0" h="1112" w="717">
                  <a:moveTo>
                    <a:pt x="182" y="0"/>
                  </a:moveTo>
                  <a:cubicBezTo>
                    <a:pt x="81" y="0"/>
                    <a:pt x="1" y="82"/>
                    <a:pt x="1" y="186"/>
                  </a:cubicBezTo>
                  <a:lnTo>
                    <a:pt x="1" y="928"/>
                  </a:lnTo>
                  <a:cubicBezTo>
                    <a:pt x="10" y="1041"/>
                    <a:pt x="88" y="1111"/>
                    <a:pt x="193" y="1111"/>
                  </a:cubicBezTo>
                  <a:cubicBezTo>
                    <a:pt x="298" y="1111"/>
                    <a:pt x="385" y="1024"/>
                    <a:pt x="385" y="928"/>
                  </a:cubicBezTo>
                  <a:lnTo>
                    <a:pt x="385" y="744"/>
                  </a:lnTo>
                  <a:lnTo>
                    <a:pt x="525" y="744"/>
                  </a:lnTo>
                  <a:cubicBezTo>
                    <a:pt x="621" y="744"/>
                    <a:pt x="699" y="675"/>
                    <a:pt x="708" y="579"/>
                  </a:cubicBezTo>
                  <a:cubicBezTo>
                    <a:pt x="717" y="474"/>
                    <a:pt x="630" y="369"/>
                    <a:pt x="525" y="369"/>
                  </a:cubicBezTo>
                  <a:lnTo>
                    <a:pt x="368" y="369"/>
                  </a:lnTo>
                  <a:lnTo>
                    <a:pt x="368" y="186"/>
                  </a:lnTo>
                  <a:cubicBezTo>
                    <a:pt x="368" y="90"/>
                    <a:pt x="306" y="11"/>
                    <a:pt x="210" y="2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61"/>
            <p:cNvSpPr/>
            <p:nvPr/>
          </p:nvSpPr>
          <p:spPr>
            <a:xfrm>
              <a:off x="4116339" y="2084744"/>
              <a:ext cx="208283" cy="37076"/>
            </a:xfrm>
            <a:custGeom>
              <a:rect b="b" l="l" r="r" t="t"/>
              <a:pathLst>
                <a:path extrusionOk="0" h="743" w="4174">
                  <a:moveTo>
                    <a:pt x="0" y="0"/>
                  </a:moveTo>
                  <a:lnTo>
                    <a:pt x="0" y="743"/>
                  </a:lnTo>
                  <a:lnTo>
                    <a:pt x="4174" y="743"/>
                  </a:lnTo>
                  <a:lnTo>
                    <a:pt x="41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61"/>
            <p:cNvSpPr/>
            <p:nvPr/>
          </p:nvSpPr>
          <p:spPr>
            <a:xfrm>
              <a:off x="4116339" y="2344426"/>
              <a:ext cx="208283" cy="37076"/>
            </a:xfrm>
            <a:custGeom>
              <a:rect b="b" l="l" r="r" t="t"/>
              <a:pathLst>
                <a:path extrusionOk="0" h="743" w="4174">
                  <a:moveTo>
                    <a:pt x="0" y="0"/>
                  </a:moveTo>
                  <a:lnTo>
                    <a:pt x="0" y="743"/>
                  </a:lnTo>
                  <a:lnTo>
                    <a:pt x="4174" y="743"/>
                  </a:lnTo>
                  <a:lnTo>
                    <a:pt x="41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" name="Google Shape;718;p61"/>
          <p:cNvGrpSpPr/>
          <p:nvPr/>
        </p:nvGrpSpPr>
        <p:grpSpPr>
          <a:xfrm>
            <a:off x="7838438" y="1775917"/>
            <a:ext cx="315071" cy="314669"/>
            <a:chOff x="5855221" y="2632401"/>
            <a:chExt cx="315071" cy="314669"/>
          </a:xfrm>
        </p:grpSpPr>
        <p:sp>
          <p:nvSpPr>
            <p:cNvPr id="719" name="Google Shape;719;p61"/>
            <p:cNvSpPr/>
            <p:nvPr/>
          </p:nvSpPr>
          <p:spPr>
            <a:xfrm>
              <a:off x="6116649" y="2632401"/>
              <a:ext cx="53643" cy="53243"/>
            </a:xfrm>
            <a:custGeom>
              <a:rect b="b" l="l" r="r" t="t"/>
              <a:pathLst>
                <a:path extrusionOk="0" h="1067" w="1075">
                  <a:moveTo>
                    <a:pt x="891" y="1"/>
                  </a:moveTo>
                  <a:lnTo>
                    <a:pt x="1" y="1"/>
                  </a:lnTo>
                  <a:lnTo>
                    <a:pt x="1075" y="1066"/>
                  </a:lnTo>
                  <a:lnTo>
                    <a:pt x="1075" y="184"/>
                  </a:lnTo>
                  <a:cubicBezTo>
                    <a:pt x="1075" y="71"/>
                    <a:pt x="987" y="1"/>
                    <a:pt x="891" y="1"/>
                  </a:cubicBezTo>
                  <a:close/>
                  <a:moveTo>
                    <a:pt x="891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61"/>
            <p:cNvSpPr/>
            <p:nvPr/>
          </p:nvSpPr>
          <p:spPr>
            <a:xfrm>
              <a:off x="6113156" y="2654656"/>
              <a:ext cx="34930" cy="34880"/>
            </a:xfrm>
            <a:custGeom>
              <a:rect b="b" l="l" r="r" t="t"/>
              <a:pathLst>
                <a:path extrusionOk="0" h="699" w="700">
                  <a:moveTo>
                    <a:pt x="1" y="0"/>
                  </a:moveTo>
                  <a:lnTo>
                    <a:pt x="1" y="699"/>
                  </a:lnTo>
                  <a:lnTo>
                    <a:pt x="699" y="699"/>
                  </a:lnTo>
                  <a:close/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61"/>
            <p:cNvSpPr/>
            <p:nvPr/>
          </p:nvSpPr>
          <p:spPr>
            <a:xfrm>
              <a:off x="6039952" y="2838090"/>
              <a:ext cx="55838" cy="18762"/>
            </a:xfrm>
            <a:custGeom>
              <a:rect b="b" l="l" r="r" t="t"/>
              <a:pathLst>
                <a:path extrusionOk="0" h="376" w="1119">
                  <a:moveTo>
                    <a:pt x="1" y="0"/>
                  </a:moveTo>
                  <a:lnTo>
                    <a:pt x="1119" y="0"/>
                  </a:lnTo>
                  <a:lnTo>
                    <a:pt x="1119" y="376"/>
                  </a:lnTo>
                  <a:lnTo>
                    <a:pt x="1" y="37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61"/>
            <p:cNvSpPr/>
            <p:nvPr/>
          </p:nvSpPr>
          <p:spPr>
            <a:xfrm>
              <a:off x="5855221" y="2781852"/>
              <a:ext cx="176546" cy="36227"/>
            </a:xfrm>
            <a:custGeom>
              <a:rect b="b" l="l" r="r" t="t"/>
              <a:pathLst>
                <a:path extrusionOk="0" h="726" w="3538">
                  <a:moveTo>
                    <a:pt x="3537" y="595"/>
                  </a:moveTo>
                  <a:lnTo>
                    <a:pt x="3537" y="132"/>
                  </a:lnTo>
                  <a:cubicBezTo>
                    <a:pt x="3048" y="114"/>
                    <a:pt x="350" y="1"/>
                    <a:pt x="350" y="1"/>
                  </a:cubicBezTo>
                  <a:cubicBezTo>
                    <a:pt x="254" y="1"/>
                    <a:pt x="167" y="36"/>
                    <a:pt x="114" y="106"/>
                  </a:cubicBezTo>
                  <a:cubicBezTo>
                    <a:pt x="44" y="167"/>
                    <a:pt x="1" y="254"/>
                    <a:pt x="1" y="368"/>
                  </a:cubicBezTo>
                  <a:cubicBezTo>
                    <a:pt x="1" y="464"/>
                    <a:pt x="44" y="560"/>
                    <a:pt x="114" y="630"/>
                  </a:cubicBezTo>
                  <a:cubicBezTo>
                    <a:pt x="175" y="691"/>
                    <a:pt x="263" y="726"/>
                    <a:pt x="350" y="726"/>
                  </a:cubicBezTo>
                  <a:cubicBezTo>
                    <a:pt x="350" y="726"/>
                    <a:pt x="3039" y="612"/>
                    <a:pt x="3537" y="595"/>
                  </a:cubicBezTo>
                  <a:close/>
                  <a:moveTo>
                    <a:pt x="3537" y="595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61"/>
            <p:cNvSpPr/>
            <p:nvPr/>
          </p:nvSpPr>
          <p:spPr>
            <a:xfrm>
              <a:off x="6039952" y="2743978"/>
              <a:ext cx="55838" cy="18313"/>
            </a:xfrm>
            <a:custGeom>
              <a:rect b="b" l="l" r="r" t="t"/>
              <a:pathLst>
                <a:path extrusionOk="0" h="367" w="1119">
                  <a:moveTo>
                    <a:pt x="1" y="0"/>
                  </a:moveTo>
                  <a:lnTo>
                    <a:pt x="1119" y="0"/>
                  </a:lnTo>
                  <a:lnTo>
                    <a:pt x="1119" y="367"/>
                  </a:lnTo>
                  <a:lnTo>
                    <a:pt x="1" y="36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61"/>
            <p:cNvSpPr/>
            <p:nvPr/>
          </p:nvSpPr>
          <p:spPr>
            <a:xfrm>
              <a:off x="6049982" y="2780156"/>
              <a:ext cx="35778" cy="38822"/>
            </a:xfrm>
            <a:custGeom>
              <a:rect b="b" l="l" r="r" t="t"/>
              <a:pathLst>
                <a:path extrusionOk="0" h="778" w="717">
                  <a:moveTo>
                    <a:pt x="1" y="0"/>
                  </a:moveTo>
                  <a:lnTo>
                    <a:pt x="717" y="0"/>
                  </a:lnTo>
                  <a:lnTo>
                    <a:pt x="717" y="777"/>
                  </a:lnTo>
                  <a:lnTo>
                    <a:pt x="1" y="77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61"/>
            <p:cNvSpPr/>
            <p:nvPr/>
          </p:nvSpPr>
          <p:spPr>
            <a:xfrm>
              <a:off x="5929323" y="2632401"/>
              <a:ext cx="240967" cy="314669"/>
            </a:xfrm>
            <a:custGeom>
              <a:rect b="b" l="l" r="r" t="t"/>
              <a:pathLst>
                <a:path extrusionOk="0" h="6306" w="4829">
                  <a:moveTo>
                    <a:pt x="3309" y="1328"/>
                  </a:moveTo>
                  <a:lnTo>
                    <a:pt x="3309" y="1"/>
                  </a:lnTo>
                  <a:lnTo>
                    <a:pt x="192" y="1"/>
                  </a:lnTo>
                  <a:cubicBezTo>
                    <a:pt x="87" y="1"/>
                    <a:pt x="0" y="88"/>
                    <a:pt x="0" y="184"/>
                  </a:cubicBezTo>
                  <a:lnTo>
                    <a:pt x="0" y="2673"/>
                  </a:lnTo>
                  <a:cubicBezTo>
                    <a:pt x="70" y="2673"/>
                    <a:pt x="1860" y="2751"/>
                    <a:pt x="1860" y="2751"/>
                  </a:cubicBezTo>
                  <a:lnTo>
                    <a:pt x="1860" y="2035"/>
                  </a:lnTo>
                  <a:cubicBezTo>
                    <a:pt x="1860" y="1939"/>
                    <a:pt x="1947" y="1852"/>
                    <a:pt x="2043" y="1852"/>
                  </a:cubicBezTo>
                  <a:lnTo>
                    <a:pt x="3528" y="1852"/>
                  </a:lnTo>
                  <a:cubicBezTo>
                    <a:pt x="3624" y="1852"/>
                    <a:pt x="3711" y="1939"/>
                    <a:pt x="3711" y="2035"/>
                  </a:cubicBezTo>
                  <a:lnTo>
                    <a:pt x="3711" y="2778"/>
                  </a:lnTo>
                  <a:cubicBezTo>
                    <a:pt x="3711" y="2882"/>
                    <a:pt x="3624" y="2970"/>
                    <a:pt x="3528" y="2970"/>
                  </a:cubicBezTo>
                  <a:lnTo>
                    <a:pt x="3519" y="2970"/>
                  </a:lnTo>
                  <a:lnTo>
                    <a:pt x="3519" y="3738"/>
                  </a:lnTo>
                  <a:lnTo>
                    <a:pt x="3528" y="3738"/>
                  </a:lnTo>
                  <a:cubicBezTo>
                    <a:pt x="3624" y="3738"/>
                    <a:pt x="3711" y="3825"/>
                    <a:pt x="3711" y="3930"/>
                  </a:cubicBezTo>
                  <a:lnTo>
                    <a:pt x="3711" y="4672"/>
                  </a:lnTo>
                  <a:cubicBezTo>
                    <a:pt x="3711" y="4768"/>
                    <a:pt x="3624" y="4856"/>
                    <a:pt x="3528" y="4856"/>
                  </a:cubicBezTo>
                  <a:lnTo>
                    <a:pt x="2043" y="4856"/>
                  </a:lnTo>
                  <a:cubicBezTo>
                    <a:pt x="1947" y="4856"/>
                    <a:pt x="1860" y="4768"/>
                    <a:pt x="1860" y="4672"/>
                  </a:cubicBezTo>
                  <a:lnTo>
                    <a:pt x="1860" y="3956"/>
                  </a:lnTo>
                  <a:cubicBezTo>
                    <a:pt x="1650" y="3965"/>
                    <a:pt x="0" y="4035"/>
                    <a:pt x="0" y="4035"/>
                  </a:cubicBezTo>
                  <a:lnTo>
                    <a:pt x="0" y="6122"/>
                  </a:lnTo>
                  <a:cubicBezTo>
                    <a:pt x="0" y="6218"/>
                    <a:pt x="87" y="6305"/>
                    <a:pt x="192" y="6305"/>
                  </a:cubicBezTo>
                  <a:lnTo>
                    <a:pt x="4637" y="6305"/>
                  </a:lnTo>
                  <a:cubicBezTo>
                    <a:pt x="4741" y="6305"/>
                    <a:pt x="4829" y="6218"/>
                    <a:pt x="4829" y="6122"/>
                  </a:cubicBezTo>
                  <a:lnTo>
                    <a:pt x="4829" y="1503"/>
                  </a:lnTo>
                  <a:lnTo>
                    <a:pt x="3493" y="1503"/>
                  </a:lnTo>
                  <a:cubicBezTo>
                    <a:pt x="3388" y="1512"/>
                    <a:pt x="3309" y="1424"/>
                    <a:pt x="3309" y="1328"/>
                  </a:cubicBezTo>
                  <a:close/>
                  <a:moveTo>
                    <a:pt x="4148" y="5345"/>
                  </a:moveTo>
                  <a:cubicBezTo>
                    <a:pt x="4148" y="5441"/>
                    <a:pt x="4060" y="5528"/>
                    <a:pt x="3964" y="5528"/>
                  </a:cubicBezTo>
                  <a:lnTo>
                    <a:pt x="1598" y="5528"/>
                  </a:lnTo>
                  <a:cubicBezTo>
                    <a:pt x="1502" y="5528"/>
                    <a:pt x="1423" y="5467"/>
                    <a:pt x="1406" y="5371"/>
                  </a:cubicBezTo>
                  <a:cubicBezTo>
                    <a:pt x="1397" y="5257"/>
                    <a:pt x="1485" y="5161"/>
                    <a:pt x="1598" y="5161"/>
                  </a:cubicBezTo>
                  <a:lnTo>
                    <a:pt x="3964" y="5161"/>
                  </a:lnTo>
                  <a:cubicBezTo>
                    <a:pt x="4060" y="5161"/>
                    <a:pt x="4148" y="5240"/>
                    <a:pt x="4148" y="5345"/>
                  </a:cubicBezTo>
                  <a:close/>
                  <a:moveTo>
                    <a:pt x="4148" y="5345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26" name="Google Shape;72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8825" y="1739370"/>
            <a:ext cx="2627400" cy="1751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aphicFrame>
        <p:nvGraphicFramePr>
          <p:cNvPr id="727" name="Google Shape;727;p61"/>
          <p:cNvGraphicFramePr/>
          <p:nvPr/>
        </p:nvGraphicFramePr>
        <p:xfrm>
          <a:off x="6462575" y="2661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{E141D411-437F-4391-8536-8D66117EED80}</a:tableStyleId>
              </a:tblPr>
              <a:tblGrid>
                <a:gridCol w="682475"/>
                <a:gridCol w="1844000"/>
              </a:tblGrid>
              <a:tr h="138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Edad:</a:t>
                      </a:r>
                      <a:endParaRPr b="1"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9 años</a:t>
                      </a:r>
                      <a:endParaRPr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138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Educación:</a:t>
                      </a:r>
                      <a:endParaRPr b="1"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Primaria</a:t>
                      </a:r>
                      <a:endParaRPr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138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Ubicación:</a:t>
                      </a:r>
                      <a:endParaRPr b="1"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Telchac Puerto, Yucatán.</a:t>
                      </a:r>
                      <a:endParaRPr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205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Familia:</a:t>
                      </a:r>
                      <a:endParaRPr b="1"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Vive con su padres y sus 3 hermanas</a:t>
                      </a:r>
                      <a:endParaRPr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205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Hobbies:</a:t>
                      </a:r>
                      <a:endParaRPr b="1"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Jugar pesca pesca, ir a pescar con su papá</a:t>
                      </a:r>
                      <a:endParaRPr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138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Metas:</a:t>
                      </a:r>
                      <a:endParaRPr b="1"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Inter"/>
                          <a:ea typeface="Inter"/>
                          <a:cs typeface="Inter"/>
                          <a:sym typeface="Inter"/>
                        </a:rPr>
                        <a:t>Tener una granja de tilapias</a:t>
                      </a:r>
                      <a:endParaRPr sz="7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6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first design</a:t>
            </a:r>
            <a:endParaRPr/>
          </a:p>
        </p:txBody>
      </p:sp>
      <p:pic>
        <p:nvPicPr>
          <p:cNvPr id="733" name="Google Shape;73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600" y="1148850"/>
            <a:ext cx="7378800" cy="3451500"/>
          </a:xfrm>
          <a:prstGeom prst="roundRect">
            <a:avLst>
              <a:gd fmla="val 750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63"/>
          <p:cNvSpPr txBox="1"/>
          <p:nvPr>
            <p:ph idx="1" type="subTitle"/>
          </p:nvPr>
        </p:nvSpPr>
        <p:spPr>
          <a:xfrm>
            <a:off x="818375" y="1439050"/>
            <a:ext cx="3629100" cy="38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checkout about the second delivery.</a:t>
            </a:r>
            <a:endParaRPr/>
          </a:p>
        </p:txBody>
      </p:sp>
      <p:grpSp>
        <p:nvGrpSpPr>
          <p:cNvPr id="739" name="Google Shape;739;p63"/>
          <p:cNvGrpSpPr/>
          <p:nvPr/>
        </p:nvGrpSpPr>
        <p:grpSpPr>
          <a:xfrm>
            <a:off x="4619077" y="1666108"/>
            <a:ext cx="3981732" cy="2937681"/>
            <a:chOff x="4520652" y="1666108"/>
            <a:chExt cx="3981732" cy="2937681"/>
          </a:xfrm>
        </p:grpSpPr>
        <p:sp>
          <p:nvSpPr>
            <p:cNvPr id="740" name="Google Shape;740;p63"/>
            <p:cNvSpPr/>
            <p:nvPr/>
          </p:nvSpPr>
          <p:spPr>
            <a:xfrm>
              <a:off x="4628383" y="1914109"/>
              <a:ext cx="3719993" cy="2550142"/>
            </a:xfrm>
            <a:custGeom>
              <a:rect b="b" l="l" r="r" t="t"/>
              <a:pathLst>
                <a:path extrusionOk="0" h="136062" w="198479">
                  <a:moveTo>
                    <a:pt x="99259" y="0"/>
                  </a:moveTo>
                  <a:cubicBezTo>
                    <a:pt x="59409" y="0"/>
                    <a:pt x="26618" y="30052"/>
                    <a:pt x="22298" y="68706"/>
                  </a:cubicBezTo>
                  <a:cubicBezTo>
                    <a:pt x="8911" y="76846"/>
                    <a:pt x="0" y="91582"/>
                    <a:pt x="0" y="108402"/>
                  </a:cubicBezTo>
                  <a:cubicBezTo>
                    <a:pt x="0" y="118740"/>
                    <a:pt x="3395" y="128307"/>
                    <a:pt x="9104" y="136023"/>
                  </a:cubicBezTo>
                  <a:lnTo>
                    <a:pt x="192885" y="136023"/>
                  </a:lnTo>
                  <a:lnTo>
                    <a:pt x="192885" y="136061"/>
                  </a:lnTo>
                  <a:cubicBezTo>
                    <a:pt x="196395" y="130506"/>
                    <a:pt x="198478" y="123948"/>
                    <a:pt x="198478" y="116927"/>
                  </a:cubicBezTo>
                  <a:cubicBezTo>
                    <a:pt x="198478" y="102037"/>
                    <a:pt x="189374" y="89306"/>
                    <a:pt x="176412" y="83983"/>
                  </a:cubicBezTo>
                  <a:cubicBezTo>
                    <a:pt x="176605" y="81822"/>
                    <a:pt x="176682" y="79662"/>
                    <a:pt x="176682" y="77424"/>
                  </a:cubicBezTo>
                  <a:cubicBezTo>
                    <a:pt x="176682" y="34643"/>
                    <a:pt x="142040" y="0"/>
                    <a:pt x="99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63"/>
            <p:cNvSpPr/>
            <p:nvPr/>
          </p:nvSpPr>
          <p:spPr>
            <a:xfrm>
              <a:off x="4525712" y="4359387"/>
              <a:ext cx="3924605" cy="244402"/>
            </a:xfrm>
            <a:custGeom>
              <a:rect b="b" l="l" r="r" t="t"/>
              <a:pathLst>
                <a:path extrusionOk="0" h="13040" w="209396">
                  <a:moveTo>
                    <a:pt x="104698" y="1"/>
                  </a:moveTo>
                  <a:cubicBezTo>
                    <a:pt x="46871" y="1"/>
                    <a:pt x="0" y="2933"/>
                    <a:pt x="0" y="6520"/>
                  </a:cubicBezTo>
                  <a:cubicBezTo>
                    <a:pt x="0" y="10108"/>
                    <a:pt x="46871" y="13040"/>
                    <a:pt x="104698" y="13040"/>
                  </a:cubicBezTo>
                  <a:cubicBezTo>
                    <a:pt x="162525" y="13040"/>
                    <a:pt x="209396" y="10108"/>
                    <a:pt x="209396" y="6520"/>
                  </a:cubicBezTo>
                  <a:cubicBezTo>
                    <a:pt x="209396" y="2933"/>
                    <a:pt x="162525" y="1"/>
                    <a:pt x="1046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63"/>
            <p:cNvSpPr/>
            <p:nvPr/>
          </p:nvSpPr>
          <p:spPr>
            <a:xfrm>
              <a:off x="8273162" y="3159173"/>
              <a:ext cx="229221" cy="237168"/>
            </a:xfrm>
            <a:custGeom>
              <a:rect b="b" l="l" r="r" t="t"/>
              <a:pathLst>
                <a:path extrusionOk="0" h="12654" w="12230">
                  <a:moveTo>
                    <a:pt x="3549" y="0"/>
                  </a:moveTo>
                  <a:lnTo>
                    <a:pt x="0" y="9451"/>
                  </a:lnTo>
                  <a:lnTo>
                    <a:pt x="8564" y="12653"/>
                  </a:lnTo>
                  <a:cubicBezTo>
                    <a:pt x="12229" y="2932"/>
                    <a:pt x="3549" y="0"/>
                    <a:pt x="35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63"/>
            <p:cNvSpPr/>
            <p:nvPr/>
          </p:nvSpPr>
          <p:spPr>
            <a:xfrm>
              <a:off x="7038950" y="2899665"/>
              <a:ext cx="1300748" cy="1545057"/>
            </a:xfrm>
            <a:custGeom>
              <a:rect b="b" l="l" r="r" t="t"/>
              <a:pathLst>
                <a:path extrusionOk="0" h="82436" w="69401">
                  <a:moveTo>
                    <a:pt x="30514" y="0"/>
                  </a:moveTo>
                  <a:cubicBezTo>
                    <a:pt x="23968" y="0"/>
                    <a:pt x="22259" y="6864"/>
                    <a:pt x="22259" y="6864"/>
                  </a:cubicBezTo>
                  <a:lnTo>
                    <a:pt x="1" y="66041"/>
                  </a:lnTo>
                  <a:lnTo>
                    <a:pt x="43593" y="82436"/>
                  </a:lnTo>
                  <a:lnTo>
                    <a:pt x="69400" y="13846"/>
                  </a:lnTo>
                  <a:lnTo>
                    <a:pt x="34373" y="691"/>
                  </a:lnTo>
                  <a:cubicBezTo>
                    <a:pt x="32930" y="207"/>
                    <a:pt x="31649" y="0"/>
                    <a:pt x="30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63"/>
            <p:cNvSpPr/>
            <p:nvPr/>
          </p:nvSpPr>
          <p:spPr>
            <a:xfrm>
              <a:off x="6876265" y="3899540"/>
              <a:ext cx="976109" cy="543739"/>
            </a:xfrm>
            <a:custGeom>
              <a:rect b="b" l="l" r="r" t="t"/>
              <a:pathLst>
                <a:path extrusionOk="0" h="29011" w="52080">
                  <a:moveTo>
                    <a:pt x="3666" y="1"/>
                  </a:moveTo>
                  <a:cubicBezTo>
                    <a:pt x="1" y="9761"/>
                    <a:pt x="8681" y="12693"/>
                    <a:pt x="8681" y="12693"/>
                  </a:cubicBezTo>
                  <a:lnTo>
                    <a:pt x="52080" y="29011"/>
                  </a:lnTo>
                  <a:cubicBezTo>
                    <a:pt x="50845" y="28509"/>
                    <a:pt x="43901" y="25346"/>
                    <a:pt x="47258" y="16435"/>
                  </a:cubicBezTo>
                  <a:lnTo>
                    <a:pt x="12230" y="3241"/>
                  </a:lnTo>
                  <a:lnTo>
                    <a:pt x="36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63"/>
            <p:cNvSpPr/>
            <p:nvPr/>
          </p:nvSpPr>
          <p:spPr>
            <a:xfrm>
              <a:off x="7681724" y="3136757"/>
              <a:ext cx="193066" cy="142443"/>
            </a:xfrm>
            <a:custGeom>
              <a:rect b="b" l="l" r="r" t="t"/>
              <a:pathLst>
                <a:path extrusionOk="0" h="7600" w="10301">
                  <a:moveTo>
                    <a:pt x="8603" y="0"/>
                  </a:moveTo>
                  <a:lnTo>
                    <a:pt x="0" y="3896"/>
                  </a:lnTo>
                  <a:lnTo>
                    <a:pt x="2238" y="5131"/>
                  </a:lnTo>
                  <a:lnTo>
                    <a:pt x="1698" y="7600"/>
                  </a:lnTo>
                  <a:lnTo>
                    <a:pt x="10301" y="3704"/>
                  </a:lnTo>
                  <a:lnTo>
                    <a:pt x="8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63"/>
            <p:cNvSpPr/>
            <p:nvPr/>
          </p:nvSpPr>
          <p:spPr>
            <a:xfrm>
              <a:off x="7821262" y="3154825"/>
              <a:ext cx="143193" cy="192354"/>
            </a:xfrm>
            <a:custGeom>
              <a:rect b="b" l="l" r="r" t="t"/>
              <a:pathLst>
                <a:path extrusionOk="0" h="10263" w="7640">
                  <a:moveTo>
                    <a:pt x="3743" y="1"/>
                  </a:moveTo>
                  <a:lnTo>
                    <a:pt x="1" y="1698"/>
                  </a:lnTo>
                  <a:lnTo>
                    <a:pt x="3897" y="10262"/>
                  </a:lnTo>
                  <a:lnTo>
                    <a:pt x="5132" y="8025"/>
                  </a:lnTo>
                  <a:lnTo>
                    <a:pt x="7639" y="8565"/>
                  </a:lnTo>
                  <a:lnTo>
                    <a:pt x="3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63"/>
            <p:cNvSpPr/>
            <p:nvPr/>
          </p:nvSpPr>
          <p:spPr>
            <a:xfrm>
              <a:off x="7749684" y="3070821"/>
              <a:ext cx="212596" cy="209953"/>
            </a:xfrm>
            <a:custGeom>
              <a:rect b="b" l="l" r="r" t="t"/>
              <a:pathLst>
                <a:path extrusionOk="0" h="11202" w="11343">
                  <a:moveTo>
                    <a:pt x="6336" y="1"/>
                  </a:moveTo>
                  <a:cubicBezTo>
                    <a:pt x="5969" y="1"/>
                    <a:pt x="5572" y="550"/>
                    <a:pt x="5209" y="586"/>
                  </a:cubicBezTo>
                  <a:cubicBezTo>
                    <a:pt x="5195" y="588"/>
                    <a:pt x="5182" y="588"/>
                    <a:pt x="5168" y="588"/>
                  </a:cubicBezTo>
                  <a:cubicBezTo>
                    <a:pt x="4824" y="588"/>
                    <a:pt x="4372" y="184"/>
                    <a:pt x="4013" y="184"/>
                  </a:cubicBezTo>
                  <a:cubicBezTo>
                    <a:pt x="3973" y="184"/>
                    <a:pt x="3934" y="189"/>
                    <a:pt x="3897" y="201"/>
                  </a:cubicBezTo>
                  <a:cubicBezTo>
                    <a:pt x="3550" y="355"/>
                    <a:pt x="3434" y="1088"/>
                    <a:pt x="3087" y="1281"/>
                  </a:cubicBezTo>
                  <a:cubicBezTo>
                    <a:pt x="2942" y="1361"/>
                    <a:pt x="2737" y="1368"/>
                    <a:pt x="2525" y="1368"/>
                  </a:cubicBezTo>
                  <a:cubicBezTo>
                    <a:pt x="2483" y="1368"/>
                    <a:pt x="2440" y="1367"/>
                    <a:pt x="2397" y="1367"/>
                  </a:cubicBezTo>
                  <a:cubicBezTo>
                    <a:pt x="2142" y="1367"/>
                    <a:pt x="1891" y="1377"/>
                    <a:pt x="1737" y="1512"/>
                  </a:cubicBezTo>
                  <a:cubicBezTo>
                    <a:pt x="1467" y="1782"/>
                    <a:pt x="1698" y="2477"/>
                    <a:pt x="1467" y="2824"/>
                  </a:cubicBezTo>
                  <a:cubicBezTo>
                    <a:pt x="1274" y="3171"/>
                    <a:pt x="502" y="3210"/>
                    <a:pt x="348" y="3595"/>
                  </a:cubicBezTo>
                  <a:cubicBezTo>
                    <a:pt x="232" y="3981"/>
                    <a:pt x="734" y="4521"/>
                    <a:pt x="695" y="4907"/>
                  </a:cubicBezTo>
                  <a:cubicBezTo>
                    <a:pt x="618" y="5331"/>
                    <a:pt x="1" y="5717"/>
                    <a:pt x="39" y="6103"/>
                  </a:cubicBezTo>
                  <a:cubicBezTo>
                    <a:pt x="78" y="6489"/>
                    <a:pt x="772" y="6759"/>
                    <a:pt x="888" y="7144"/>
                  </a:cubicBezTo>
                  <a:cubicBezTo>
                    <a:pt x="1004" y="7530"/>
                    <a:pt x="579" y="8147"/>
                    <a:pt x="811" y="8495"/>
                  </a:cubicBezTo>
                  <a:cubicBezTo>
                    <a:pt x="1004" y="8842"/>
                    <a:pt x="1737" y="8765"/>
                    <a:pt x="2045" y="9073"/>
                  </a:cubicBezTo>
                  <a:cubicBezTo>
                    <a:pt x="2315" y="9343"/>
                    <a:pt x="2200" y="10115"/>
                    <a:pt x="2547" y="10308"/>
                  </a:cubicBezTo>
                  <a:cubicBezTo>
                    <a:pt x="2622" y="10364"/>
                    <a:pt x="2717" y="10384"/>
                    <a:pt x="2824" y="10384"/>
                  </a:cubicBezTo>
                  <a:cubicBezTo>
                    <a:pt x="3080" y="10384"/>
                    <a:pt x="3403" y="10270"/>
                    <a:pt x="3671" y="10270"/>
                  </a:cubicBezTo>
                  <a:cubicBezTo>
                    <a:pt x="3753" y="10270"/>
                    <a:pt x="3829" y="10280"/>
                    <a:pt x="3897" y="10308"/>
                  </a:cubicBezTo>
                  <a:cubicBezTo>
                    <a:pt x="4283" y="10423"/>
                    <a:pt x="4514" y="11156"/>
                    <a:pt x="4900" y="11195"/>
                  </a:cubicBezTo>
                  <a:cubicBezTo>
                    <a:pt x="4921" y="11199"/>
                    <a:pt x="4943" y="11201"/>
                    <a:pt x="4965" y="11201"/>
                  </a:cubicBezTo>
                  <a:cubicBezTo>
                    <a:pt x="5333" y="11201"/>
                    <a:pt x="5732" y="10616"/>
                    <a:pt x="6096" y="10616"/>
                  </a:cubicBezTo>
                  <a:cubicBezTo>
                    <a:pt x="6111" y="10615"/>
                    <a:pt x="6125" y="10614"/>
                    <a:pt x="6140" y="10614"/>
                  </a:cubicBezTo>
                  <a:cubicBezTo>
                    <a:pt x="6501" y="10614"/>
                    <a:pt x="6911" y="10991"/>
                    <a:pt x="7257" y="10991"/>
                  </a:cubicBezTo>
                  <a:cubicBezTo>
                    <a:pt x="7309" y="10991"/>
                    <a:pt x="7359" y="10983"/>
                    <a:pt x="7407" y="10963"/>
                  </a:cubicBezTo>
                  <a:cubicBezTo>
                    <a:pt x="7793" y="10848"/>
                    <a:pt x="7870" y="10115"/>
                    <a:pt x="8218" y="9922"/>
                  </a:cubicBezTo>
                  <a:cubicBezTo>
                    <a:pt x="8351" y="9833"/>
                    <a:pt x="8535" y="9818"/>
                    <a:pt x="8729" y="9818"/>
                  </a:cubicBezTo>
                  <a:cubicBezTo>
                    <a:pt x="8828" y="9818"/>
                    <a:pt x="8930" y="9822"/>
                    <a:pt x="9028" y="9822"/>
                  </a:cubicBezTo>
                  <a:cubicBezTo>
                    <a:pt x="9240" y="9822"/>
                    <a:pt x="9438" y="9804"/>
                    <a:pt x="9568" y="9690"/>
                  </a:cubicBezTo>
                  <a:cubicBezTo>
                    <a:pt x="9838" y="9420"/>
                    <a:pt x="9606" y="8687"/>
                    <a:pt x="9838" y="8379"/>
                  </a:cubicBezTo>
                  <a:cubicBezTo>
                    <a:pt x="10069" y="8032"/>
                    <a:pt x="10802" y="7954"/>
                    <a:pt x="10957" y="7607"/>
                  </a:cubicBezTo>
                  <a:cubicBezTo>
                    <a:pt x="11111" y="7222"/>
                    <a:pt x="10571" y="6681"/>
                    <a:pt x="10648" y="6257"/>
                  </a:cubicBezTo>
                  <a:cubicBezTo>
                    <a:pt x="10687" y="5871"/>
                    <a:pt x="11342" y="5486"/>
                    <a:pt x="11304" y="5100"/>
                  </a:cubicBezTo>
                  <a:cubicBezTo>
                    <a:pt x="11265" y="4675"/>
                    <a:pt x="10532" y="4444"/>
                    <a:pt x="10416" y="4058"/>
                  </a:cubicBezTo>
                  <a:cubicBezTo>
                    <a:pt x="10301" y="3672"/>
                    <a:pt x="10725" y="3055"/>
                    <a:pt x="10532" y="2708"/>
                  </a:cubicBezTo>
                  <a:cubicBezTo>
                    <a:pt x="10301" y="2361"/>
                    <a:pt x="9568" y="2438"/>
                    <a:pt x="9298" y="2129"/>
                  </a:cubicBezTo>
                  <a:cubicBezTo>
                    <a:pt x="9028" y="1859"/>
                    <a:pt x="9105" y="1088"/>
                    <a:pt x="8758" y="895"/>
                  </a:cubicBezTo>
                  <a:cubicBezTo>
                    <a:pt x="8683" y="839"/>
                    <a:pt x="8587" y="819"/>
                    <a:pt x="8480" y="819"/>
                  </a:cubicBezTo>
                  <a:cubicBezTo>
                    <a:pt x="8224" y="819"/>
                    <a:pt x="7901" y="932"/>
                    <a:pt x="7633" y="932"/>
                  </a:cubicBezTo>
                  <a:cubicBezTo>
                    <a:pt x="7552" y="932"/>
                    <a:pt x="7475" y="922"/>
                    <a:pt x="7407" y="895"/>
                  </a:cubicBezTo>
                  <a:cubicBezTo>
                    <a:pt x="7060" y="741"/>
                    <a:pt x="6790" y="46"/>
                    <a:pt x="6404" y="8"/>
                  </a:cubicBezTo>
                  <a:cubicBezTo>
                    <a:pt x="6382" y="3"/>
                    <a:pt x="6359" y="1"/>
                    <a:pt x="63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63"/>
            <p:cNvSpPr/>
            <p:nvPr/>
          </p:nvSpPr>
          <p:spPr>
            <a:xfrm>
              <a:off x="7776449" y="3096948"/>
              <a:ext cx="159068" cy="157718"/>
            </a:xfrm>
            <a:custGeom>
              <a:rect b="b" l="l" r="r" t="t"/>
              <a:pathLst>
                <a:path extrusionOk="0" h="8415" w="8487">
                  <a:moveTo>
                    <a:pt x="4751" y="0"/>
                  </a:moveTo>
                  <a:cubicBezTo>
                    <a:pt x="4486" y="0"/>
                    <a:pt x="4156" y="428"/>
                    <a:pt x="3896" y="465"/>
                  </a:cubicBezTo>
                  <a:cubicBezTo>
                    <a:pt x="3883" y="467"/>
                    <a:pt x="3869" y="468"/>
                    <a:pt x="3855" y="468"/>
                  </a:cubicBezTo>
                  <a:cubicBezTo>
                    <a:pt x="3581" y="468"/>
                    <a:pt x="3253" y="147"/>
                    <a:pt x="3002" y="147"/>
                  </a:cubicBezTo>
                  <a:cubicBezTo>
                    <a:pt x="2978" y="147"/>
                    <a:pt x="2954" y="150"/>
                    <a:pt x="2932" y="157"/>
                  </a:cubicBezTo>
                  <a:cubicBezTo>
                    <a:pt x="2623" y="272"/>
                    <a:pt x="2546" y="813"/>
                    <a:pt x="2315" y="967"/>
                  </a:cubicBezTo>
                  <a:cubicBezTo>
                    <a:pt x="2207" y="1029"/>
                    <a:pt x="2055" y="1035"/>
                    <a:pt x="1901" y="1035"/>
                  </a:cubicBezTo>
                  <a:cubicBezTo>
                    <a:pt x="1862" y="1035"/>
                    <a:pt x="1823" y="1034"/>
                    <a:pt x="1784" y="1034"/>
                  </a:cubicBezTo>
                  <a:cubicBezTo>
                    <a:pt x="1591" y="1034"/>
                    <a:pt x="1408" y="1044"/>
                    <a:pt x="1312" y="1160"/>
                  </a:cubicBezTo>
                  <a:cubicBezTo>
                    <a:pt x="1080" y="1353"/>
                    <a:pt x="1273" y="1893"/>
                    <a:pt x="1080" y="2124"/>
                  </a:cubicBezTo>
                  <a:cubicBezTo>
                    <a:pt x="926" y="2394"/>
                    <a:pt x="386" y="2433"/>
                    <a:pt x="270" y="2703"/>
                  </a:cubicBezTo>
                  <a:cubicBezTo>
                    <a:pt x="154" y="3011"/>
                    <a:pt x="540" y="3397"/>
                    <a:pt x="502" y="3706"/>
                  </a:cubicBezTo>
                  <a:cubicBezTo>
                    <a:pt x="463" y="4014"/>
                    <a:pt x="0" y="4284"/>
                    <a:pt x="0" y="4593"/>
                  </a:cubicBezTo>
                  <a:cubicBezTo>
                    <a:pt x="39" y="4902"/>
                    <a:pt x="540" y="5095"/>
                    <a:pt x="656" y="5365"/>
                  </a:cubicBezTo>
                  <a:cubicBezTo>
                    <a:pt x="733" y="5635"/>
                    <a:pt x="424" y="6136"/>
                    <a:pt x="579" y="6368"/>
                  </a:cubicBezTo>
                  <a:cubicBezTo>
                    <a:pt x="733" y="6638"/>
                    <a:pt x="1312" y="6599"/>
                    <a:pt x="1505" y="6792"/>
                  </a:cubicBezTo>
                  <a:cubicBezTo>
                    <a:pt x="1697" y="7023"/>
                    <a:pt x="1659" y="7563"/>
                    <a:pt x="1890" y="7756"/>
                  </a:cubicBezTo>
                  <a:cubicBezTo>
                    <a:pt x="1939" y="7788"/>
                    <a:pt x="1998" y="7801"/>
                    <a:pt x="2066" y="7801"/>
                  </a:cubicBezTo>
                  <a:cubicBezTo>
                    <a:pt x="2268" y="7801"/>
                    <a:pt x="2535" y="7691"/>
                    <a:pt x="2743" y="7691"/>
                  </a:cubicBezTo>
                  <a:cubicBezTo>
                    <a:pt x="2798" y="7691"/>
                    <a:pt x="2849" y="7699"/>
                    <a:pt x="2893" y="7718"/>
                  </a:cubicBezTo>
                  <a:cubicBezTo>
                    <a:pt x="3202" y="7834"/>
                    <a:pt x="3356" y="8374"/>
                    <a:pt x="3665" y="8412"/>
                  </a:cubicBezTo>
                  <a:cubicBezTo>
                    <a:pt x="3677" y="8414"/>
                    <a:pt x="3690" y="8414"/>
                    <a:pt x="3702" y="8414"/>
                  </a:cubicBezTo>
                  <a:cubicBezTo>
                    <a:pt x="3998" y="8414"/>
                    <a:pt x="4293" y="7986"/>
                    <a:pt x="4552" y="7949"/>
                  </a:cubicBezTo>
                  <a:cubicBezTo>
                    <a:pt x="4833" y="7949"/>
                    <a:pt x="5177" y="8268"/>
                    <a:pt x="5469" y="8268"/>
                  </a:cubicBezTo>
                  <a:cubicBezTo>
                    <a:pt x="5498" y="8268"/>
                    <a:pt x="5527" y="8265"/>
                    <a:pt x="5555" y="8258"/>
                  </a:cubicBezTo>
                  <a:cubicBezTo>
                    <a:pt x="5825" y="8142"/>
                    <a:pt x="5902" y="7602"/>
                    <a:pt x="6172" y="7448"/>
                  </a:cubicBezTo>
                  <a:cubicBezTo>
                    <a:pt x="6255" y="7393"/>
                    <a:pt x="6376" y="7382"/>
                    <a:pt x="6509" y="7382"/>
                  </a:cubicBezTo>
                  <a:cubicBezTo>
                    <a:pt x="6597" y="7382"/>
                    <a:pt x="6690" y="7387"/>
                    <a:pt x="6779" y="7387"/>
                  </a:cubicBezTo>
                  <a:cubicBezTo>
                    <a:pt x="6935" y="7387"/>
                    <a:pt x="7081" y="7372"/>
                    <a:pt x="7175" y="7293"/>
                  </a:cubicBezTo>
                  <a:cubicBezTo>
                    <a:pt x="7368" y="7062"/>
                    <a:pt x="7214" y="6522"/>
                    <a:pt x="7368" y="6290"/>
                  </a:cubicBezTo>
                  <a:cubicBezTo>
                    <a:pt x="7523" y="6020"/>
                    <a:pt x="8101" y="5982"/>
                    <a:pt x="8217" y="5712"/>
                  </a:cubicBezTo>
                  <a:cubicBezTo>
                    <a:pt x="8294" y="5403"/>
                    <a:pt x="7908" y="5017"/>
                    <a:pt x="7947" y="4709"/>
                  </a:cubicBezTo>
                  <a:cubicBezTo>
                    <a:pt x="7985" y="4400"/>
                    <a:pt x="8487" y="4130"/>
                    <a:pt x="8448" y="3822"/>
                  </a:cubicBezTo>
                  <a:cubicBezTo>
                    <a:pt x="8448" y="3513"/>
                    <a:pt x="7908" y="3320"/>
                    <a:pt x="7793" y="3050"/>
                  </a:cubicBezTo>
                  <a:cubicBezTo>
                    <a:pt x="7715" y="2780"/>
                    <a:pt x="8024" y="2278"/>
                    <a:pt x="7870" y="2047"/>
                  </a:cubicBezTo>
                  <a:cubicBezTo>
                    <a:pt x="7715" y="1777"/>
                    <a:pt x="7175" y="1816"/>
                    <a:pt x="6944" y="1623"/>
                  </a:cubicBezTo>
                  <a:cubicBezTo>
                    <a:pt x="6751" y="1391"/>
                    <a:pt x="6828" y="851"/>
                    <a:pt x="6558" y="658"/>
                  </a:cubicBezTo>
                  <a:cubicBezTo>
                    <a:pt x="6510" y="626"/>
                    <a:pt x="6450" y="614"/>
                    <a:pt x="6383" y="614"/>
                  </a:cubicBezTo>
                  <a:cubicBezTo>
                    <a:pt x="6181" y="614"/>
                    <a:pt x="5914" y="723"/>
                    <a:pt x="5705" y="723"/>
                  </a:cubicBezTo>
                  <a:cubicBezTo>
                    <a:pt x="5650" y="723"/>
                    <a:pt x="5600" y="716"/>
                    <a:pt x="5555" y="697"/>
                  </a:cubicBezTo>
                  <a:cubicBezTo>
                    <a:pt x="5247" y="581"/>
                    <a:pt x="5092" y="41"/>
                    <a:pt x="4784" y="2"/>
                  </a:cubicBezTo>
                  <a:cubicBezTo>
                    <a:pt x="4773" y="1"/>
                    <a:pt x="4762" y="0"/>
                    <a:pt x="4751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63"/>
            <p:cNvSpPr/>
            <p:nvPr/>
          </p:nvSpPr>
          <p:spPr>
            <a:xfrm>
              <a:off x="7430106" y="3292208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94" y="0"/>
                  </a:moveTo>
                  <a:lnTo>
                    <a:pt x="1" y="463"/>
                  </a:lnTo>
                  <a:lnTo>
                    <a:pt x="36263" y="14081"/>
                  </a:lnTo>
                  <a:lnTo>
                    <a:pt x="36417" y="13656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63"/>
            <p:cNvSpPr/>
            <p:nvPr/>
          </p:nvSpPr>
          <p:spPr>
            <a:xfrm>
              <a:off x="7398300" y="3376793"/>
              <a:ext cx="682546" cy="264644"/>
            </a:xfrm>
            <a:custGeom>
              <a:rect b="b" l="l" r="r" t="t"/>
              <a:pathLst>
                <a:path extrusionOk="0" h="14120" w="36417">
                  <a:moveTo>
                    <a:pt x="155" y="1"/>
                  </a:moveTo>
                  <a:lnTo>
                    <a:pt x="0" y="464"/>
                  </a:lnTo>
                  <a:lnTo>
                    <a:pt x="36263" y="14120"/>
                  </a:lnTo>
                  <a:lnTo>
                    <a:pt x="36417" y="13657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63"/>
            <p:cNvSpPr/>
            <p:nvPr/>
          </p:nvSpPr>
          <p:spPr>
            <a:xfrm>
              <a:off x="7366475" y="3462109"/>
              <a:ext cx="682564" cy="263932"/>
            </a:xfrm>
            <a:custGeom>
              <a:rect b="b" l="l" r="r" t="t"/>
              <a:pathLst>
                <a:path extrusionOk="0" h="14082" w="36418">
                  <a:moveTo>
                    <a:pt x="155" y="1"/>
                  </a:moveTo>
                  <a:lnTo>
                    <a:pt x="1" y="464"/>
                  </a:lnTo>
                  <a:lnTo>
                    <a:pt x="36263" y="14081"/>
                  </a:lnTo>
                  <a:lnTo>
                    <a:pt x="36418" y="13618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63"/>
            <p:cNvSpPr/>
            <p:nvPr/>
          </p:nvSpPr>
          <p:spPr>
            <a:xfrm>
              <a:off x="7334669" y="3546712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55" y="0"/>
                  </a:moveTo>
                  <a:lnTo>
                    <a:pt x="1" y="463"/>
                  </a:lnTo>
                  <a:lnTo>
                    <a:pt x="36224" y="14081"/>
                  </a:lnTo>
                  <a:lnTo>
                    <a:pt x="36417" y="13656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63"/>
            <p:cNvSpPr/>
            <p:nvPr/>
          </p:nvSpPr>
          <p:spPr>
            <a:xfrm>
              <a:off x="7302863" y="3631297"/>
              <a:ext cx="682546" cy="264644"/>
            </a:xfrm>
            <a:custGeom>
              <a:rect b="b" l="l" r="r" t="t"/>
              <a:pathLst>
                <a:path extrusionOk="0" h="14120" w="36417">
                  <a:moveTo>
                    <a:pt x="154" y="1"/>
                  </a:moveTo>
                  <a:lnTo>
                    <a:pt x="0" y="464"/>
                  </a:lnTo>
                  <a:lnTo>
                    <a:pt x="36224" y="14120"/>
                  </a:lnTo>
                  <a:lnTo>
                    <a:pt x="36417" y="13657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63"/>
            <p:cNvSpPr/>
            <p:nvPr/>
          </p:nvSpPr>
          <p:spPr>
            <a:xfrm>
              <a:off x="7270326" y="3716613"/>
              <a:ext cx="683277" cy="263932"/>
            </a:xfrm>
            <a:custGeom>
              <a:rect b="b" l="l" r="r" t="t"/>
              <a:pathLst>
                <a:path extrusionOk="0" h="14082" w="36456">
                  <a:moveTo>
                    <a:pt x="193" y="1"/>
                  </a:moveTo>
                  <a:lnTo>
                    <a:pt x="0" y="425"/>
                  </a:lnTo>
                  <a:lnTo>
                    <a:pt x="36263" y="14081"/>
                  </a:lnTo>
                  <a:lnTo>
                    <a:pt x="36455" y="13619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63"/>
            <p:cNvSpPr/>
            <p:nvPr/>
          </p:nvSpPr>
          <p:spPr>
            <a:xfrm>
              <a:off x="7238501" y="3801217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94" y="0"/>
                  </a:moveTo>
                  <a:lnTo>
                    <a:pt x="1" y="463"/>
                  </a:lnTo>
                  <a:lnTo>
                    <a:pt x="36263" y="14081"/>
                  </a:lnTo>
                  <a:lnTo>
                    <a:pt x="36417" y="1365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63"/>
            <p:cNvSpPr/>
            <p:nvPr/>
          </p:nvSpPr>
          <p:spPr>
            <a:xfrm>
              <a:off x="7206695" y="3886532"/>
              <a:ext cx="682564" cy="263913"/>
            </a:xfrm>
            <a:custGeom>
              <a:rect b="b" l="l" r="r" t="t"/>
              <a:pathLst>
                <a:path extrusionOk="0" h="14081" w="36418">
                  <a:moveTo>
                    <a:pt x="155" y="0"/>
                  </a:moveTo>
                  <a:lnTo>
                    <a:pt x="0" y="425"/>
                  </a:lnTo>
                  <a:lnTo>
                    <a:pt x="36263" y="14081"/>
                  </a:lnTo>
                  <a:lnTo>
                    <a:pt x="36417" y="13618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63"/>
            <p:cNvSpPr/>
            <p:nvPr/>
          </p:nvSpPr>
          <p:spPr>
            <a:xfrm>
              <a:off x="4553189" y="2890200"/>
              <a:ext cx="1337615" cy="1554259"/>
            </a:xfrm>
            <a:custGeom>
              <a:rect b="b" l="l" r="r" t="t"/>
              <a:pathLst>
                <a:path extrusionOk="0" h="82927" w="71368">
                  <a:moveTo>
                    <a:pt x="49224" y="0"/>
                  </a:moveTo>
                  <a:lnTo>
                    <a:pt x="5131" y="14274"/>
                  </a:lnTo>
                  <a:cubicBezTo>
                    <a:pt x="1813" y="15354"/>
                    <a:pt x="0" y="18903"/>
                    <a:pt x="1080" y="22221"/>
                  </a:cubicBezTo>
                  <a:lnTo>
                    <a:pt x="19327" y="78582"/>
                  </a:lnTo>
                  <a:cubicBezTo>
                    <a:pt x="20170" y="81233"/>
                    <a:pt x="22677" y="82926"/>
                    <a:pt x="25339" y="82926"/>
                  </a:cubicBezTo>
                  <a:cubicBezTo>
                    <a:pt x="25969" y="82926"/>
                    <a:pt x="26608" y="82832"/>
                    <a:pt x="27235" y="82632"/>
                  </a:cubicBezTo>
                  <a:lnTo>
                    <a:pt x="71367" y="68320"/>
                  </a:lnTo>
                  <a:lnTo>
                    <a:pt x="492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63"/>
            <p:cNvSpPr/>
            <p:nvPr/>
          </p:nvSpPr>
          <p:spPr>
            <a:xfrm>
              <a:off x="4785989" y="3069509"/>
              <a:ext cx="964545" cy="1191573"/>
            </a:xfrm>
            <a:custGeom>
              <a:rect b="b" l="l" r="r" t="t"/>
              <a:pathLst>
                <a:path extrusionOk="0" h="63576" w="51463">
                  <a:moveTo>
                    <a:pt x="32714" y="0"/>
                  </a:moveTo>
                  <a:lnTo>
                    <a:pt x="1390" y="10146"/>
                  </a:lnTo>
                  <a:cubicBezTo>
                    <a:pt x="1428" y="10185"/>
                    <a:pt x="1467" y="10223"/>
                    <a:pt x="1467" y="10301"/>
                  </a:cubicBezTo>
                  <a:cubicBezTo>
                    <a:pt x="1853" y="11496"/>
                    <a:pt x="1197" y="12808"/>
                    <a:pt x="1" y="13194"/>
                  </a:cubicBezTo>
                  <a:lnTo>
                    <a:pt x="15817" y="62071"/>
                  </a:lnTo>
                  <a:cubicBezTo>
                    <a:pt x="16049" y="61996"/>
                    <a:pt x="16285" y="61960"/>
                    <a:pt x="16517" y="61960"/>
                  </a:cubicBezTo>
                  <a:cubicBezTo>
                    <a:pt x="17486" y="61960"/>
                    <a:pt x="18400" y="62580"/>
                    <a:pt x="18711" y="63575"/>
                  </a:cubicBezTo>
                  <a:lnTo>
                    <a:pt x="49997" y="53430"/>
                  </a:lnTo>
                  <a:cubicBezTo>
                    <a:pt x="49611" y="52234"/>
                    <a:pt x="50267" y="50922"/>
                    <a:pt x="51463" y="50536"/>
                  </a:cubicBezTo>
                  <a:lnTo>
                    <a:pt x="35646" y="1659"/>
                  </a:lnTo>
                  <a:cubicBezTo>
                    <a:pt x="35415" y="1734"/>
                    <a:pt x="35179" y="1770"/>
                    <a:pt x="34946" y="1770"/>
                  </a:cubicBezTo>
                  <a:cubicBezTo>
                    <a:pt x="33977" y="1770"/>
                    <a:pt x="33064" y="1150"/>
                    <a:pt x="32753" y="155"/>
                  </a:cubicBezTo>
                  <a:cubicBezTo>
                    <a:pt x="32714" y="116"/>
                    <a:pt x="32714" y="78"/>
                    <a:pt x="327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63"/>
            <p:cNvSpPr/>
            <p:nvPr/>
          </p:nvSpPr>
          <p:spPr>
            <a:xfrm>
              <a:off x="4913251" y="3234368"/>
              <a:ext cx="550973" cy="380323"/>
            </a:xfrm>
            <a:custGeom>
              <a:rect b="b" l="l" r="r" t="t"/>
              <a:pathLst>
                <a:path extrusionOk="0" h="20292" w="29397">
                  <a:moveTo>
                    <a:pt x="25500" y="0"/>
                  </a:moveTo>
                  <a:lnTo>
                    <a:pt x="0" y="8255"/>
                  </a:lnTo>
                  <a:lnTo>
                    <a:pt x="3897" y="20291"/>
                  </a:lnTo>
                  <a:lnTo>
                    <a:pt x="29396" y="12036"/>
                  </a:lnTo>
                  <a:lnTo>
                    <a:pt x="25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63"/>
            <p:cNvSpPr/>
            <p:nvPr/>
          </p:nvSpPr>
          <p:spPr>
            <a:xfrm>
              <a:off x="5002915" y="3423799"/>
              <a:ext cx="99785" cy="105577"/>
            </a:xfrm>
            <a:custGeom>
              <a:rect b="b" l="l" r="r" t="t"/>
              <a:pathLst>
                <a:path extrusionOk="0" h="5633" w="5324">
                  <a:moveTo>
                    <a:pt x="1505" y="0"/>
                  </a:moveTo>
                  <a:lnTo>
                    <a:pt x="0" y="463"/>
                  </a:lnTo>
                  <a:lnTo>
                    <a:pt x="1659" y="5632"/>
                  </a:lnTo>
                  <a:lnTo>
                    <a:pt x="5324" y="4437"/>
                  </a:lnTo>
                  <a:lnTo>
                    <a:pt x="4938" y="3163"/>
                  </a:lnTo>
                  <a:lnTo>
                    <a:pt x="2778" y="3858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63"/>
            <p:cNvSpPr/>
            <p:nvPr/>
          </p:nvSpPr>
          <p:spPr>
            <a:xfrm>
              <a:off x="5110628" y="3384758"/>
              <a:ext cx="110656" cy="119315"/>
            </a:xfrm>
            <a:custGeom>
              <a:rect b="b" l="l" r="r" t="t"/>
              <a:pathLst>
                <a:path extrusionOk="0" h="6366" w="5904">
                  <a:moveTo>
                    <a:pt x="1776" y="1813"/>
                  </a:moveTo>
                  <a:lnTo>
                    <a:pt x="2933" y="3279"/>
                  </a:lnTo>
                  <a:lnTo>
                    <a:pt x="1698" y="3703"/>
                  </a:lnTo>
                  <a:lnTo>
                    <a:pt x="1698" y="3703"/>
                  </a:lnTo>
                  <a:lnTo>
                    <a:pt x="1776" y="1813"/>
                  </a:lnTo>
                  <a:close/>
                  <a:moveTo>
                    <a:pt x="2123" y="0"/>
                  </a:moveTo>
                  <a:lnTo>
                    <a:pt x="541" y="502"/>
                  </a:lnTo>
                  <a:lnTo>
                    <a:pt x="1" y="6365"/>
                  </a:lnTo>
                  <a:lnTo>
                    <a:pt x="1583" y="5864"/>
                  </a:lnTo>
                  <a:lnTo>
                    <a:pt x="1621" y="4938"/>
                  </a:lnTo>
                  <a:lnTo>
                    <a:pt x="3704" y="4282"/>
                  </a:lnTo>
                  <a:lnTo>
                    <a:pt x="4283" y="4976"/>
                  </a:lnTo>
                  <a:lnTo>
                    <a:pt x="5903" y="4475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63"/>
            <p:cNvSpPr/>
            <p:nvPr/>
          </p:nvSpPr>
          <p:spPr>
            <a:xfrm>
              <a:off x="5185823" y="3322571"/>
              <a:ext cx="156200" cy="136670"/>
            </a:xfrm>
            <a:custGeom>
              <a:rect b="b" l="l" r="r" t="t"/>
              <a:pathLst>
                <a:path extrusionOk="0" h="7292" w="8334">
                  <a:moveTo>
                    <a:pt x="8334" y="0"/>
                  </a:moveTo>
                  <a:lnTo>
                    <a:pt x="6791" y="502"/>
                  </a:lnTo>
                  <a:lnTo>
                    <a:pt x="7022" y="4360"/>
                  </a:lnTo>
                  <a:lnTo>
                    <a:pt x="4939" y="1119"/>
                  </a:lnTo>
                  <a:lnTo>
                    <a:pt x="3473" y="1582"/>
                  </a:lnTo>
                  <a:lnTo>
                    <a:pt x="3704" y="5478"/>
                  </a:lnTo>
                  <a:lnTo>
                    <a:pt x="1621" y="2199"/>
                  </a:lnTo>
                  <a:lnTo>
                    <a:pt x="1" y="2701"/>
                  </a:lnTo>
                  <a:lnTo>
                    <a:pt x="3396" y="7291"/>
                  </a:lnTo>
                  <a:lnTo>
                    <a:pt x="4939" y="6790"/>
                  </a:lnTo>
                  <a:lnTo>
                    <a:pt x="4785" y="3202"/>
                  </a:lnTo>
                  <a:lnTo>
                    <a:pt x="4785" y="3202"/>
                  </a:lnTo>
                  <a:lnTo>
                    <a:pt x="6713" y="6211"/>
                  </a:lnTo>
                  <a:lnTo>
                    <a:pt x="8256" y="5710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63"/>
            <p:cNvSpPr/>
            <p:nvPr/>
          </p:nvSpPr>
          <p:spPr>
            <a:xfrm>
              <a:off x="4553189" y="3151939"/>
              <a:ext cx="528539" cy="1292520"/>
            </a:xfrm>
            <a:custGeom>
              <a:rect b="b" l="l" r="r" t="t"/>
              <a:pathLst>
                <a:path extrusionOk="0" h="68962" w="28200">
                  <a:moveTo>
                    <a:pt x="6057" y="0"/>
                  </a:moveTo>
                  <a:lnTo>
                    <a:pt x="5131" y="309"/>
                  </a:lnTo>
                  <a:cubicBezTo>
                    <a:pt x="1813" y="1389"/>
                    <a:pt x="0" y="4938"/>
                    <a:pt x="1080" y="8256"/>
                  </a:cubicBezTo>
                  <a:lnTo>
                    <a:pt x="19327" y="64617"/>
                  </a:lnTo>
                  <a:cubicBezTo>
                    <a:pt x="20170" y="67268"/>
                    <a:pt x="22677" y="68961"/>
                    <a:pt x="25339" y="68961"/>
                  </a:cubicBezTo>
                  <a:cubicBezTo>
                    <a:pt x="25969" y="68961"/>
                    <a:pt x="26608" y="68867"/>
                    <a:pt x="27235" y="68667"/>
                  </a:cubicBezTo>
                  <a:lnTo>
                    <a:pt x="28200" y="68359"/>
                  </a:lnTo>
                  <a:lnTo>
                    <a:pt x="60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63"/>
            <p:cNvSpPr/>
            <p:nvPr/>
          </p:nvSpPr>
          <p:spPr>
            <a:xfrm>
              <a:off x="7332495" y="3598760"/>
              <a:ext cx="382516" cy="663766"/>
            </a:xfrm>
            <a:custGeom>
              <a:rect b="b" l="l" r="r" t="t"/>
              <a:pathLst>
                <a:path extrusionOk="0" h="35415" w="20409">
                  <a:moveTo>
                    <a:pt x="20292" y="1"/>
                  </a:moveTo>
                  <a:cubicBezTo>
                    <a:pt x="19366" y="464"/>
                    <a:pt x="18556" y="965"/>
                    <a:pt x="17746" y="1505"/>
                  </a:cubicBezTo>
                  <a:cubicBezTo>
                    <a:pt x="16975" y="2007"/>
                    <a:pt x="16203" y="2585"/>
                    <a:pt x="15509" y="3126"/>
                  </a:cubicBezTo>
                  <a:cubicBezTo>
                    <a:pt x="14081" y="4283"/>
                    <a:pt x="12808" y="5517"/>
                    <a:pt x="11612" y="6790"/>
                  </a:cubicBezTo>
                  <a:cubicBezTo>
                    <a:pt x="9259" y="9336"/>
                    <a:pt x="7253" y="12114"/>
                    <a:pt x="5594" y="15084"/>
                  </a:cubicBezTo>
                  <a:cubicBezTo>
                    <a:pt x="3897" y="18016"/>
                    <a:pt x="2508" y="21141"/>
                    <a:pt x="1544" y="24497"/>
                  </a:cubicBezTo>
                  <a:cubicBezTo>
                    <a:pt x="1042" y="26156"/>
                    <a:pt x="618" y="27892"/>
                    <a:pt x="348" y="29705"/>
                  </a:cubicBezTo>
                  <a:cubicBezTo>
                    <a:pt x="232" y="30592"/>
                    <a:pt x="117" y="31518"/>
                    <a:pt x="78" y="32444"/>
                  </a:cubicBezTo>
                  <a:cubicBezTo>
                    <a:pt x="39" y="33408"/>
                    <a:pt x="1" y="34373"/>
                    <a:pt x="78" y="35414"/>
                  </a:cubicBezTo>
                  <a:cubicBezTo>
                    <a:pt x="1042" y="34952"/>
                    <a:pt x="1853" y="34450"/>
                    <a:pt x="2624" y="33949"/>
                  </a:cubicBezTo>
                  <a:cubicBezTo>
                    <a:pt x="3434" y="33408"/>
                    <a:pt x="4167" y="32868"/>
                    <a:pt x="4862" y="32290"/>
                  </a:cubicBezTo>
                  <a:cubicBezTo>
                    <a:pt x="6289" y="31132"/>
                    <a:pt x="7600" y="29898"/>
                    <a:pt x="8758" y="28625"/>
                  </a:cubicBezTo>
                  <a:cubicBezTo>
                    <a:pt x="11150" y="26079"/>
                    <a:pt x="13117" y="23301"/>
                    <a:pt x="14814" y="20331"/>
                  </a:cubicBezTo>
                  <a:cubicBezTo>
                    <a:pt x="16512" y="17399"/>
                    <a:pt x="17901" y="14274"/>
                    <a:pt x="18904" y="10957"/>
                  </a:cubicBezTo>
                  <a:cubicBezTo>
                    <a:pt x="19405" y="9259"/>
                    <a:pt x="19791" y="7523"/>
                    <a:pt x="20061" y="5749"/>
                  </a:cubicBezTo>
                  <a:cubicBezTo>
                    <a:pt x="20177" y="4823"/>
                    <a:pt x="20292" y="3897"/>
                    <a:pt x="20331" y="2971"/>
                  </a:cubicBezTo>
                  <a:cubicBezTo>
                    <a:pt x="20369" y="2007"/>
                    <a:pt x="20408" y="1042"/>
                    <a:pt x="20292" y="1"/>
                  </a:cubicBezTo>
                  <a:close/>
                </a:path>
              </a:pathLst>
            </a:custGeom>
            <a:solidFill>
              <a:srgbClr val="0656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63"/>
            <p:cNvSpPr/>
            <p:nvPr/>
          </p:nvSpPr>
          <p:spPr>
            <a:xfrm>
              <a:off x="7357816" y="3643592"/>
              <a:ext cx="329718" cy="577719"/>
            </a:xfrm>
            <a:custGeom>
              <a:rect b="b" l="l" r="r" t="t"/>
              <a:pathLst>
                <a:path extrusionOk="0" h="30824" w="17592">
                  <a:moveTo>
                    <a:pt x="17591" y="1"/>
                  </a:moveTo>
                  <a:cubicBezTo>
                    <a:pt x="15855" y="2431"/>
                    <a:pt x="14273" y="4938"/>
                    <a:pt x="12692" y="7446"/>
                  </a:cubicBezTo>
                  <a:cubicBezTo>
                    <a:pt x="11920" y="8719"/>
                    <a:pt x="11187" y="9992"/>
                    <a:pt x="10416" y="11226"/>
                  </a:cubicBezTo>
                  <a:lnTo>
                    <a:pt x="8178" y="15084"/>
                  </a:lnTo>
                  <a:lnTo>
                    <a:pt x="6018" y="18942"/>
                  </a:lnTo>
                  <a:cubicBezTo>
                    <a:pt x="5285" y="20253"/>
                    <a:pt x="4591" y="21527"/>
                    <a:pt x="3896" y="22877"/>
                  </a:cubicBezTo>
                  <a:cubicBezTo>
                    <a:pt x="2508" y="25461"/>
                    <a:pt x="1196" y="28123"/>
                    <a:pt x="0" y="30824"/>
                  </a:cubicBezTo>
                  <a:cubicBezTo>
                    <a:pt x="1697" y="28432"/>
                    <a:pt x="3318" y="25924"/>
                    <a:pt x="4861" y="23417"/>
                  </a:cubicBezTo>
                  <a:cubicBezTo>
                    <a:pt x="5671" y="22144"/>
                    <a:pt x="6404" y="20871"/>
                    <a:pt x="7175" y="19598"/>
                  </a:cubicBezTo>
                  <a:lnTo>
                    <a:pt x="9413" y="15779"/>
                  </a:lnTo>
                  <a:lnTo>
                    <a:pt x="11573" y="11921"/>
                  </a:lnTo>
                  <a:cubicBezTo>
                    <a:pt x="12267" y="10609"/>
                    <a:pt x="13000" y="9298"/>
                    <a:pt x="13656" y="7986"/>
                  </a:cubicBezTo>
                  <a:cubicBezTo>
                    <a:pt x="15045" y="5363"/>
                    <a:pt x="16395" y="2740"/>
                    <a:pt x="17591" y="1"/>
                  </a:cubicBezTo>
                  <a:close/>
                </a:path>
              </a:pathLst>
            </a:custGeom>
            <a:solidFill>
              <a:srgbClr val="1A72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63"/>
            <p:cNvSpPr/>
            <p:nvPr/>
          </p:nvSpPr>
          <p:spPr>
            <a:xfrm>
              <a:off x="7263823" y="3898828"/>
              <a:ext cx="632653" cy="428903"/>
            </a:xfrm>
            <a:custGeom>
              <a:rect b="b" l="l" r="r" t="t"/>
              <a:pathLst>
                <a:path extrusionOk="0" h="22884" w="33755">
                  <a:moveTo>
                    <a:pt x="33755" y="0"/>
                  </a:moveTo>
                  <a:cubicBezTo>
                    <a:pt x="32713" y="0"/>
                    <a:pt x="31749" y="77"/>
                    <a:pt x="30784" y="232"/>
                  </a:cubicBezTo>
                  <a:cubicBezTo>
                    <a:pt x="29859" y="347"/>
                    <a:pt x="28933" y="502"/>
                    <a:pt x="28045" y="695"/>
                  </a:cubicBezTo>
                  <a:cubicBezTo>
                    <a:pt x="26271" y="1119"/>
                    <a:pt x="24574" y="1620"/>
                    <a:pt x="22953" y="2276"/>
                  </a:cubicBezTo>
                  <a:cubicBezTo>
                    <a:pt x="19713" y="3511"/>
                    <a:pt x="16704" y="5131"/>
                    <a:pt x="13888" y="7060"/>
                  </a:cubicBezTo>
                  <a:cubicBezTo>
                    <a:pt x="11072" y="8950"/>
                    <a:pt x="8448" y="11149"/>
                    <a:pt x="6095" y="13695"/>
                  </a:cubicBezTo>
                  <a:cubicBezTo>
                    <a:pt x="4899" y="15007"/>
                    <a:pt x="3819" y="16357"/>
                    <a:pt x="2778" y="17861"/>
                  </a:cubicBezTo>
                  <a:cubicBezTo>
                    <a:pt x="2237" y="18633"/>
                    <a:pt x="1775" y="19404"/>
                    <a:pt x="1273" y="20215"/>
                  </a:cubicBezTo>
                  <a:cubicBezTo>
                    <a:pt x="810" y="21063"/>
                    <a:pt x="386" y="21912"/>
                    <a:pt x="0" y="22876"/>
                  </a:cubicBezTo>
                  <a:cubicBezTo>
                    <a:pt x="140" y="22882"/>
                    <a:pt x="278" y="22884"/>
                    <a:pt x="415" y="22884"/>
                  </a:cubicBezTo>
                  <a:cubicBezTo>
                    <a:pt x="1299" y="22884"/>
                    <a:pt x="2130" y="22784"/>
                    <a:pt x="2932" y="22683"/>
                  </a:cubicBezTo>
                  <a:cubicBezTo>
                    <a:pt x="3896" y="22568"/>
                    <a:pt x="4784" y="22375"/>
                    <a:pt x="5671" y="22182"/>
                  </a:cubicBezTo>
                  <a:cubicBezTo>
                    <a:pt x="7445" y="21758"/>
                    <a:pt x="9143" y="21256"/>
                    <a:pt x="10802" y="20639"/>
                  </a:cubicBezTo>
                  <a:cubicBezTo>
                    <a:pt x="14042" y="19366"/>
                    <a:pt x="17051" y="17746"/>
                    <a:pt x="19867" y="15855"/>
                  </a:cubicBezTo>
                  <a:cubicBezTo>
                    <a:pt x="22683" y="13965"/>
                    <a:pt x="25306" y="11766"/>
                    <a:pt x="27660" y="9182"/>
                  </a:cubicBezTo>
                  <a:cubicBezTo>
                    <a:pt x="28856" y="7909"/>
                    <a:pt x="29936" y="6520"/>
                    <a:pt x="30977" y="5054"/>
                  </a:cubicBezTo>
                  <a:cubicBezTo>
                    <a:pt x="31517" y="4282"/>
                    <a:pt x="31980" y="3472"/>
                    <a:pt x="32443" y="2662"/>
                  </a:cubicBezTo>
                  <a:cubicBezTo>
                    <a:pt x="32945" y="1852"/>
                    <a:pt x="33369" y="965"/>
                    <a:pt x="33755" y="0"/>
                  </a:cubicBezTo>
                  <a:close/>
                </a:path>
              </a:pathLst>
            </a:custGeom>
            <a:solidFill>
              <a:srgbClr val="035A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63"/>
            <p:cNvSpPr/>
            <p:nvPr/>
          </p:nvSpPr>
          <p:spPr>
            <a:xfrm>
              <a:off x="7302863" y="3927747"/>
              <a:ext cx="550955" cy="373819"/>
            </a:xfrm>
            <a:custGeom>
              <a:rect b="b" l="l" r="r" t="t"/>
              <a:pathLst>
                <a:path extrusionOk="0" h="19945" w="29396">
                  <a:moveTo>
                    <a:pt x="29396" y="0"/>
                  </a:moveTo>
                  <a:cubicBezTo>
                    <a:pt x="26773" y="1428"/>
                    <a:pt x="24226" y="2971"/>
                    <a:pt x="21719" y="4514"/>
                  </a:cubicBezTo>
                  <a:cubicBezTo>
                    <a:pt x="20485" y="5285"/>
                    <a:pt x="19250" y="6134"/>
                    <a:pt x="17977" y="6906"/>
                  </a:cubicBezTo>
                  <a:lnTo>
                    <a:pt x="14312" y="9375"/>
                  </a:lnTo>
                  <a:lnTo>
                    <a:pt x="10647" y="11921"/>
                  </a:lnTo>
                  <a:cubicBezTo>
                    <a:pt x="9452" y="12769"/>
                    <a:pt x="8217" y="13618"/>
                    <a:pt x="7021" y="14505"/>
                  </a:cubicBezTo>
                  <a:cubicBezTo>
                    <a:pt x="4629" y="16241"/>
                    <a:pt x="2276" y="18016"/>
                    <a:pt x="0" y="19945"/>
                  </a:cubicBezTo>
                  <a:cubicBezTo>
                    <a:pt x="2623" y="18517"/>
                    <a:pt x="5131" y="16974"/>
                    <a:pt x="7638" y="15393"/>
                  </a:cubicBezTo>
                  <a:cubicBezTo>
                    <a:pt x="8911" y="14621"/>
                    <a:pt x="10146" y="13811"/>
                    <a:pt x="11380" y="13001"/>
                  </a:cubicBezTo>
                  <a:lnTo>
                    <a:pt x="15084" y="10570"/>
                  </a:lnTo>
                  <a:lnTo>
                    <a:pt x="18749" y="8024"/>
                  </a:lnTo>
                  <a:cubicBezTo>
                    <a:pt x="19944" y="7176"/>
                    <a:pt x="21179" y="6327"/>
                    <a:pt x="22336" y="5440"/>
                  </a:cubicBezTo>
                  <a:cubicBezTo>
                    <a:pt x="24728" y="3704"/>
                    <a:pt x="27120" y="1929"/>
                    <a:pt x="29396" y="0"/>
                  </a:cubicBezTo>
                  <a:close/>
                </a:path>
              </a:pathLst>
            </a:custGeom>
            <a:solidFill>
              <a:srgbClr val="3A8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63"/>
            <p:cNvSpPr/>
            <p:nvPr/>
          </p:nvSpPr>
          <p:spPr>
            <a:xfrm>
              <a:off x="5495280" y="2681240"/>
              <a:ext cx="1980408" cy="1756978"/>
            </a:xfrm>
            <a:custGeom>
              <a:rect b="b" l="l" r="r" t="t"/>
              <a:pathLst>
                <a:path extrusionOk="0" h="93743" w="105664">
                  <a:moveTo>
                    <a:pt x="1" y="1"/>
                  </a:moveTo>
                  <a:lnTo>
                    <a:pt x="1" y="93743"/>
                  </a:lnTo>
                  <a:lnTo>
                    <a:pt x="105663" y="93743"/>
                  </a:lnTo>
                  <a:lnTo>
                    <a:pt x="1056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63"/>
            <p:cNvSpPr/>
            <p:nvPr/>
          </p:nvSpPr>
          <p:spPr>
            <a:xfrm>
              <a:off x="5433824" y="2619783"/>
              <a:ext cx="2104033" cy="341282"/>
            </a:xfrm>
            <a:custGeom>
              <a:rect b="b" l="l" r="r" t="t"/>
              <a:pathLst>
                <a:path extrusionOk="0" h="18209" w="112260">
                  <a:moveTo>
                    <a:pt x="1" y="1"/>
                  </a:moveTo>
                  <a:lnTo>
                    <a:pt x="1" y="18209"/>
                  </a:lnTo>
                  <a:lnTo>
                    <a:pt x="112260" y="18209"/>
                  </a:lnTo>
                  <a:lnTo>
                    <a:pt x="112260" y="1"/>
                  </a:lnTo>
                  <a:close/>
                </a:path>
              </a:pathLst>
            </a:custGeom>
            <a:solidFill>
              <a:srgbClr val="B25F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63"/>
            <p:cNvSpPr/>
            <p:nvPr/>
          </p:nvSpPr>
          <p:spPr>
            <a:xfrm>
              <a:off x="5355742" y="2582917"/>
              <a:ext cx="2260196" cy="112080"/>
            </a:xfrm>
            <a:custGeom>
              <a:rect b="b" l="l" r="r" t="t"/>
              <a:pathLst>
                <a:path extrusionOk="0" h="5980" w="120592">
                  <a:moveTo>
                    <a:pt x="1" y="0"/>
                  </a:moveTo>
                  <a:lnTo>
                    <a:pt x="1" y="5980"/>
                  </a:lnTo>
                  <a:lnTo>
                    <a:pt x="120592" y="5980"/>
                  </a:lnTo>
                  <a:lnTo>
                    <a:pt x="1205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63"/>
            <p:cNvSpPr/>
            <p:nvPr/>
          </p:nvSpPr>
          <p:spPr>
            <a:xfrm>
              <a:off x="5495280" y="2961047"/>
              <a:ext cx="368777" cy="1477171"/>
            </a:xfrm>
            <a:custGeom>
              <a:rect b="b" l="l" r="r" t="t"/>
              <a:pathLst>
                <a:path extrusionOk="0" h="78814" w="19676">
                  <a:moveTo>
                    <a:pt x="1" y="1"/>
                  </a:moveTo>
                  <a:lnTo>
                    <a:pt x="1" y="78814"/>
                  </a:lnTo>
                  <a:lnTo>
                    <a:pt x="19675" y="78814"/>
                  </a:lnTo>
                  <a:lnTo>
                    <a:pt x="196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63"/>
            <p:cNvSpPr/>
            <p:nvPr/>
          </p:nvSpPr>
          <p:spPr>
            <a:xfrm>
              <a:off x="5590005" y="2961047"/>
              <a:ext cx="46294" cy="1477171"/>
            </a:xfrm>
            <a:custGeom>
              <a:rect b="b" l="l" r="r" t="t"/>
              <a:pathLst>
                <a:path extrusionOk="0" h="78814" w="2470">
                  <a:moveTo>
                    <a:pt x="0" y="1"/>
                  </a:moveTo>
                  <a:lnTo>
                    <a:pt x="0" y="78814"/>
                  </a:lnTo>
                  <a:lnTo>
                    <a:pt x="2469" y="78814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63"/>
            <p:cNvSpPr/>
            <p:nvPr/>
          </p:nvSpPr>
          <p:spPr>
            <a:xfrm>
              <a:off x="5726656" y="2961047"/>
              <a:ext cx="46294" cy="1477171"/>
            </a:xfrm>
            <a:custGeom>
              <a:rect b="b" l="l" r="r" t="t"/>
              <a:pathLst>
                <a:path extrusionOk="0" h="78814" w="2470">
                  <a:moveTo>
                    <a:pt x="1" y="1"/>
                  </a:moveTo>
                  <a:lnTo>
                    <a:pt x="1" y="78814"/>
                  </a:lnTo>
                  <a:lnTo>
                    <a:pt x="2469" y="78814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63"/>
            <p:cNvSpPr/>
            <p:nvPr/>
          </p:nvSpPr>
          <p:spPr>
            <a:xfrm>
              <a:off x="7107641" y="2961047"/>
              <a:ext cx="368046" cy="1477171"/>
            </a:xfrm>
            <a:custGeom>
              <a:rect b="b" l="l" r="r" t="t"/>
              <a:pathLst>
                <a:path extrusionOk="0" h="78814" w="19637">
                  <a:moveTo>
                    <a:pt x="0" y="1"/>
                  </a:moveTo>
                  <a:lnTo>
                    <a:pt x="0" y="78814"/>
                  </a:lnTo>
                  <a:lnTo>
                    <a:pt x="19636" y="78814"/>
                  </a:lnTo>
                  <a:lnTo>
                    <a:pt x="196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63"/>
            <p:cNvSpPr/>
            <p:nvPr/>
          </p:nvSpPr>
          <p:spPr>
            <a:xfrm>
              <a:off x="7202347" y="2961047"/>
              <a:ext cx="45582" cy="1477171"/>
            </a:xfrm>
            <a:custGeom>
              <a:rect b="b" l="l" r="r" t="t"/>
              <a:pathLst>
                <a:path extrusionOk="0" h="78814" w="2432">
                  <a:moveTo>
                    <a:pt x="1" y="1"/>
                  </a:moveTo>
                  <a:lnTo>
                    <a:pt x="1" y="78814"/>
                  </a:lnTo>
                  <a:lnTo>
                    <a:pt x="2431" y="78814"/>
                  </a:lnTo>
                  <a:lnTo>
                    <a:pt x="24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63"/>
            <p:cNvSpPr/>
            <p:nvPr/>
          </p:nvSpPr>
          <p:spPr>
            <a:xfrm>
              <a:off x="7339018" y="2961047"/>
              <a:ext cx="45563" cy="1477171"/>
            </a:xfrm>
            <a:custGeom>
              <a:rect b="b" l="l" r="r" t="t"/>
              <a:pathLst>
                <a:path extrusionOk="0" h="78814" w="2431">
                  <a:moveTo>
                    <a:pt x="0" y="1"/>
                  </a:moveTo>
                  <a:lnTo>
                    <a:pt x="0" y="78814"/>
                  </a:lnTo>
                  <a:lnTo>
                    <a:pt x="2430" y="78814"/>
                  </a:lnTo>
                  <a:lnTo>
                    <a:pt x="24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63"/>
            <p:cNvSpPr/>
            <p:nvPr/>
          </p:nvSpPr>
          <p:spPr>
            <a:xfrm>
              <a:off x="6011524" y="3136757"/>
              <a:ext cx="947921" cy="1125768"/>
            </a:xfrm>
            <a:custGeom>
              <a:rect b="b" l="l" r="r" t="t"/>
              <a:pathLst>
                <a:path extrusionOk="0" h="60065" w="50576">
                  <a:moveTo>
                    <a:pt x="8025" y="0"/>
                  </a:moveTo>
                  <a:cubicBezTo>
                    <a:pt x="8025" y="4398"/>
                    <a:pt x="4437" y="7986"/>
                    <a:pt x="1" y="7986"/>
                  </a:cubicBezTo>
                  <a:lnTo>
                    <a:pt x="1" y="52079"/>
                  </a:lnTo>
                  <a:cubicBezTo>
                    <a:pt x="4437" y="52079"/>
                    <a:pt x="8025" y="55628"/>
                    <a:pt x="8025" y="60064"/>
                  </a:cubicBezTo>
                  <a:lnTo>
                    <a:pt x="42590" y="60064"/>
                  </a:lnTo>
                  <a:cubicBezTo>
                    <a:pt x="42590" y="55628"/>
                    <a:pt x="46177" y="52079"/>
                    <a:pt x="50575" y="52079"/>
                  </a:cubicBezTo>
                  <a:lnTo>
                    <a:pt x="50575" y="7986"/>
                  </a:lnTo>
                  <a:cubicBezTo>
                    <a:pt x="46177" y="7986"/>
                    <a:pt x="42590" y="4398"/>
                    <a:pt x="42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63"/>
            <p:cNvSpPr/>
            <p:nvPr/>
          </p:nvSpPr>
          <p:spPr>
            <a:xfrm>
              <a:off x="6172765" y="3327631"/>
              <a:ext cx="626168" cy="744021"/>
            </a:xfrm>
            <a:custGeom>
              <a:rect b="b" l="l" r="r" t="t"/>
              <a:pathLst>
                <a:path extrusionOk="0" h="39697" w="33409">
                  <a:moveTo>
                    <a:pt x="5286" y="0"/>
                  </a:moveTo>
                  <a:cubicBezTo>
                    <a:pt x="5286" y="2932"/>
                    <a:pt x="2932" y="5285"/>
                    <a:pt x="0" y="5285"/>
                  </a:cubicBezTo>
                  <a:lnTo>
                    <a:pt x="0" y="34411"/>
                  </a:lnTo>
                  <a:cubicBezTo>
                    <a:pt x="2932" y="34411"/>
                    <a:pt x="5286" y="36764"/>
                    <a:pt x="5286" y="39696"/>
                  </a:cubicBezTo>
                  <a:lnTo>
                    <a:pt x="28123" y="39696"/>
                  </a:lnTo>
                  <a:cubicBezTo>
                    <a:pt x="28123" y="36764"/>
                    <a:pt x="30476" y="34411"/>
                    <a:pt x="33408" y="34411"/>
                  </a:cubicBezTo>
                  <a:lnTo>
                    <a:pt x="33408" y="5285"/>
                  </a:lnTo>
                  <a:cubicBezTo>
                    <a:pt x="30476" y="5285"/>
                    <a:pt x="28123" y="2932"/>
                    <a:pt x="28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63"/>
            <p:cNvSpPr/>
            <p:nvPr/>
          </p:nvSpPr>
          <p:spPr>
            <a:xfrm>
              <a:off x="5395514" y="2861280"/>
              <a:ext cx="2179940" cy="101247"/>
            </a:xfrm>
            <a:custGeom>
              <a:rect b="b" l="l" r="r" t="t"/>
              <a:pathLst>
                <a:path extrusionOk="0" h="5402" w="116310">
                  <a:moveTo>
                    <a:pt x="0" y="0"/>
                  </a:moveTo>
                  <a:lnTo>
                    <a:pt x="0" y="5401"/>
                  </a:lnTo>
                  <a:lnTo>
                    <a:pt x="116310" y="5401"/>
                  </a:lnTo>
                  <a:lnTo>
                    <a:pt x="1163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63"/>
            <p:cNvSpPr/>
            <p:nvPr/>
          </p:nvSpPr>
          <p:spPr>
            <a:xfrm>
              <a:off x="6981748" y="1714914"/>
              <a:ext cx="452313" cy="372301"/>
            </a:xfrm>
            <a:custGeom>
              <a:rect b="b" l="l" r="r" t="t"/>
              <a:pathLst>
                <a:path extrusionOk="0" h="19864" w="24133">
                  <a:moveTo>
                    <a:pt x="12075" y="1"/>
                  </a:moveTo>
                  <a:cubicBezTo>
                    <a:pt x="11964" y="1"/>
                    <a:pt x="11848" y="58"/>
                    <a:pt x="11771" y="174"/>
                  </a:cubicBezTo>
                  <a:cubicBezTo>
                    <a:pt x="8376" y="5768"/>
                    <a:pt x="4981" y="11361"/>
                    <a:pt x="1587" y="16955"/>
                  </a:cubicBezTo>
                  <a:cubicBezTo>
                    <a:pt x="1124" y="17765"/>
                    <a:pt x="622" y="18575"/>
                    <a:pt x="159" y="19385"/>
                  </a:cubicBezTo>
                  <a:cubicBezTo>
                    <a:pt x="0" y="19624"/>
                    <a:pt x="224" y="19863"/>
                    <a:pt x="455" y="19863"/>
                  </a:cubicBezTo>
                  <a:cubicBezTo>
                    <a:pt x="560" y="19863"/>
                    <a:pt x="666" y="19814"/>
                    <a:pt x="738" y="19694"/>
                  </a:cubicBezTo>
                  <a:cubicBezTo>
                    <a:pt x="4094" y="14100"/>
                    <a:pt x="7489" y="8507"/>
                    <a:pt x="10884" y="2913"/>
                  </a:cubicBezTo>
                  <a:cubicBezTo>
                    <a:pt x="11269" y="2257"/>
                    <a:pt x="11694" y="1640"/>
                    <a:pt x="12080" y="984"/>
                  </a:cubicBezTo>
                  <a:cubicBezTo>
                    <a:pt x="15359" y="6424"/>
                    <a:pt x="18638" y="11863"/>
                    <a:pt x="21955" y="17302"/>
                  </a:cubicBezTo>
                  <a:cubicBezTo>
                    <a:pt x="22418" y="18112"/>
                    <a:pt x="22920" y="18884"/>
                    <a:pt x="23421" y="19694"/>
                  </a:cubicBezTo>
                  <a:cubicBezTo>
                    <a:pt x="23481" y="19814"/>
                    <a:pt x="23579" y="19863"/>
                    <a:pt x="23679" y="19863"/>
                  </a:cubicBezTo>
                  <a:cubicBezTo>
                    <a:pt x="23900" y="19863"/>
                    <a:pt x="24133" y="19624"/>
                    <a:pt x="24000" y="19385"/>
                  </a:cubicBezTo>
                  <a:cubicBezTo>
                    <a:pt x="20605" y="13753"/>
                    <a:pt x="17210" y="8160"/>
                    <a:pt x="13816" y="2566"/>
                  </a:cubicBezTo>
                  <a:cubicBezTo>
                    <a:pt x="13314" y="1794"/>
                    <a:pt x="12851" y="984"/>
                    <a:pt x="12350" y="174"/>
                  </a:cubicBezTo>
                  <a:cubicBezTo>
                    <a:pt x="12292" y="58"/>
                    <a:pt x="12186" y="1"/>
                    <a:pt x="12075" y="1"/>
                  </a:cubicBezTo>
                  <a:close/>
                </a:path>
              </a:pathLst>
            </a:custGeom>
            <a:solidFill>
              <a:srgbClr val="E5C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63"/>
            <p:cNvSpPr/>
            <p:nvPr/>
          </p:nvSpPr>
          <p:spPr>
            <a:xfrm>
              <a:off x="6989789" y="2081124"/>
              <a:ext cx="436007" cy="217657"/>
            </a:xfrm>
            <a:custGeom>
              <a:rect b="b" l="l" r="r" t="t"/>
              <a:pathLst>
                <a:path extrusionOk="0" h="11613" w="23263">
                  <a:moveTo>
                    <a:pt x="0" y="1"/>
                  </a:moveTo>
                  <a:cubicBezTo>
                    <a:pt x="0" y="6405"/>
                    <a:pt x="5208" y="11612"/>
                    <a:pt x="11651" y="11612"/>
                  </a:cubicBezTo>
                  <a:cubicBezTo>
                    <a:pt x="18054" y="11612"/>
                    <a:pt x="23262" y="6405"/>
                    <a:pt x="232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63"/>
            <p:cNvSpPr/>
            <p:nvPr/>
          </p:nvSpPr>
          <p:spPr>
            <a:xfrm>
              <a:off x="6963043" y="2060170"/>
              <a:ext cx="489498" cy="41946"/>
            </a:xfrm>
            <a:custGeom>
              <a:rect b="b" l="l" r="r" t="t"/>
              <a:pathLst>
                <a:path extrusionOk="0" h="2238" w="26117">
                  <a:moveTo>
                    <a:pt x="1427" y="0"/>
                  </a:moveTo>
                  <a:cubicBezTo>
                    <a:pt x="0" y="0"/>
                    <a:pt x="0" y="2238"/>
                    <a:pt x="1427" y="2238"/>
                  </a:cubicBezTo>
                  <a:lnTo>
                    <a:pt x="24689" y="2238"/>
                  </a:lnTo>
                  <a:cubicBezTo>
                    <a:pt x="26117" y="2238"/>
                    <a:pt x="26117" y="0"/>
                    <a:pt x="246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63"/>
            <p:cNvSpPr/>
            <p:nvPr/>
          </p:nvSpPr>
          <p:spPr>
            <a:xfrm>
              <a:off x="6460538" y="1666108"/>
              <a:ext cx="792452" cy="245283"/>
            </a:xfrm>
            <a:custGeom>
              <a:rect b="b" l="l" r="r" t="t"/>
              <a:pathLst>
                <a:path extrusionOk="0" h="13087" w="42281">
                  <a:moveTo>
                    <a:pt x="39503" y="1"/>
                  </a:moveTo>
                  <a:cubicBezTo>
                    <a:pt x="37960" y="1"/>
                    <a:pt x="36725" y="1235"/>
                    <a:pt x="36725" y="2778"/>
                  </a:cubicBezTo>
                  <a:cubicBezTo>
                    <a:pt x="36725" y="3588"/>
                    <a:pt x="37072" y="4283"/>
                    <a:pt x="37613" y="4823"/>
                  </a:cubicBezTo>
                  <a:cubicBezTo>
                    <a:pt x="34951" y="6520"/>
                    <a:pt x="32250" y="8256"/>
                    <a:pt x="29550" y="9953"/>
                  </a:cubicBezTo>
                  <a:cubicBezTo>
                    <a:pt x="28327" y="10747"/>
                    <a:pt x="26933" y="11059"/>
                    <a:pt x="25515" y="11059"/>
                  </a:cubicBezTo>
                  <a:cubicBezTo>
                    <a:pt x="25279" y="11059"/>
                    <a:pt x="25042" y="11050"/>
                    <a:pt x="24805" y="11034"/>
                  </a:cubicBezTo>
                  <a:cubicBezTo>
                    <a:pt x="23339" y="10956"/>
                    <a:pt x="22105" y="10416"/>
                    <a:pt x="20909" y="9683"/>
                  </a:cubicBezTo>
                  <a:cubicBezTo>
                    <a:pt x="18864" y="8410"/>
                    <a:pt x="16897" y="6983"/>
                    <a:pt x="14775" y="5903"/>
                  </a:cubicBezTo>
                  <a:cubicBezTo>
                    <a:pt x="12499" y="4784"/>
                    <a:pt x="9992" y="3974"/>
                    <a:pt x="7445" y="3665"/>
                  </a:cubicBezTo>
                  <a:cubicBezTo>
                    <a:pt x="6586" y="3566"/>
                    <a:pt x="5705" y="3538"/>
                    <a:pt x="4818" y="3538"/>
                  </a:cubicBezTo>
                  <a:cubicBezTo>
                    <a:pt x="3635" y="3538"/>
                    <a:pt x="2441" y="3588"/>
                    <a:pt x="1273" y="3588"/>
                  </a:cubicBezTo>
                  <a:cubicBezTo>
                    <a:pt x="0" y="3588"/>
                    <a:pt x="0" y="5594"/>
                    <a:pt x="1273" y="5594"/>
                  </a:cubicBezTo>
                  <a:cubicBezTo>
                    <a:pt x="2309" y="5594"/>
                    <a:pt x="3358" y="5569"/>
                    <a:pt x="4405" y="5569"/>
                  </a:cubicBezTo>
                  <a:cubicBezTo>
                    <a:pt x="5190" y="5569"/>
                    <a:pt x="5974" y="5583"/>
                    <a:pt x="6751" y="5633"/>
                  </a:cubicBezTo>
                  <a:cubicBezTo>
                    <a:pt x="8950" y="5749"/>
                    <a:pt x="11187" y="6443"/>
                    <a:pt x="13155" y="7330"/>
                  </a:cubicBezTo>
                  <a:cubicBezTo>
                    <a:pt x="15431" y="8372"/>
                    <a:pt x="17553" y="9953"/>
                    <a:pt x="19674" y="11304"/>
                  </a:cubicBezTo>
                  <a:cubicBezTo>
                    <a:pt x="20832" y="11998"/>
                    <a:pt x="21989" y="12615"/>
                    <a:pt x="23339" y="12885"/>
                  </a:cubicBezTo>
                  <a:cubicBezTo>
                    <a:pt x="24037" y="13018"/>
                    <a:pt x="24754" y="13086"/>
                    <a:pt x="25471" y="13086"/>
                  </a:cubicBezTo>
                  <a:cubicBezTo>
                    <a:pt x="27052" y="13086"/>
                    <a:pt x="28633" y="12753"/>
                    <a:pt x="30013" y="12037"/>
                  </a:cubicBezTo>
                  <a:cubicBezTo>
                    <a:pt x="31787" y="11072"/>
                    <a:pt x="33446" y="9838"/>
                    <a:pt x="35144" y="8796"/>
                  </a:cubicBezTo>
                  <a:cubicBezTo>
                    <a:pt x="36918" y="7639"/>
                    <a:pt x="38693" y="6520"/>
                    <a:pt x="40467" y="5363"/>
                  </a:cubicBezTo>
                  <a:cubicBezTo>
                    <a:pt x="41509" y="4977"/>
                    <a:pt x="42280" y="3974"/>
                    <a:pt x="42280" y="2778"/>
                  </a:cubicBezTo>
                  <a:cubicBezTo>
                    <a:pt x="42280" y="1235"/>
                    <a:pt x="41007" y="1"/>
                    <a:pt x="39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63"/>
            <p:cNvSpPr/>
            <p:nvPr/>
          </p:nvSpPr>
          <p:spPr>
            <a:xfrm>
              <a:off x="5537132" y="1714914"/>
              <a:ext cx="452819" cy="372301"/>
            </a:xfrm>
            <a:custGeom>
              <a:rect b="b" l="l" r="r" t="t"/>
              <a:pathLst>
                <a:path extrusionOk="0" h="19864" w="24160">
                  <a:moveTo>
                    <a:pt x="12085" y="1"/>
                  </a:moveTo>
                  <a:cubicBezTo>
                    <a:pt x="11974" y="1"/>
                    <a:pt x="11868" y="58"/>
                    <a:pt x="11810" y="174"/>
                  </a:cubicBezTo>
                  <a:cubicBezTo>
                    <a:pt x="11308" y="984"/>
                    <a:pt x="10845" y="1794"/>
                    <a:pt x="10344" y="2566"/>
                  </a:cubicBezTo>
                  <a:cubicBezTo>
                    <a:pt x="6949" y="8160"/>
                    <a:pt x="3554" y="13753"/>
                    <a:pt x="160" y="19385"/>
                  </a:cubicBezTo>
                  <a:cubicBezTo>
                    <a:pt x="0" y="19624"/>
                    <a:pt x="225" y="19863"/>
                    <a:pt x="456" y="19863"/>
                  </a:cubicBezTo>
                  <a:cubicBezTo>
                    <a:pt x="560" y="19863"/>
                    <a:pt x="666" y="19814"/>
                    <a:pt x="738" y="19694"/>
                  </a:cubicBezTo>
                  <a:cubicBezTo>
                    <a:pt x="1240" y="18884"/>
                    <a:pt x="1703" y="18112"/>
                    <a:pt x="2204" y="17302"/>
                  </a:cubicBezTo>
                  <a:cubicBezTo>
                    <a:pt x="5483" y="11863"/>
                    <a:pt x="8801" y="6424"/>
                    <a:pt x="12080" y="984"/>
                  </a:cubicBezTo>
                  <a:cubicBezTo>
                    <a:pt x="12466" y="1640"/>
                    <a:pt x="12851" y="2257"/>
                    <a:pt x="13237" y="2913"/>
                  </a:cubicBezTo>
                  <a:cubicBezTo>
                    <a:pt x="16632" y="8507"/>
                    <a:pt x="20027" y="14100"/>
                    <a:pt x="23422" y="19694"/>
                  </a:cubicBezTo>
                  <a:cubicBezTo>
                    <a:pt x="23494" y="19814"/>
                    <a:pt x="23600" y="19863"/>
                    <a:pt x="23704" y="19863"/>
                  </a:cubicBezTo>
                  <a:cubicBezTo>
                    <a:pt x="23935" y="19863"/>
                    <a:pt x="24160" y="19624"/>
                    <a:pt x="24000" y="19385"/>
                  </a:cubicBezTo>
                  <a:cubicBezTo>
                    <a:pt x="23537" y="18575"/>
                    <a:pt x="23036" y="17765"/>
                    <a:pt x="22534" y="16955"/>
                  </a:cubicBezTo>
                  <a:cubicBezTo>
                    <a:pt x="19140" y="11361"/>
                    <a:pt x="15783" y="5768"/>
                    <a:pt x="12389" y="174"/>
                  </a:cubicBezTo>
                  <a:cubicBezTo>
                    <a:pt x="12311" y="58"/>
                    <a:pt x="12196" y="1"/>
                    <a:pt x="12085" y="1"/>
                  </a:cubicBezTo>
                  <a:close/>
                </a:path>
              </a:pathLst>
            </a:custGeom>
            <a:solidFill>
              <a:srgbClr val="E5C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63"/>
            <p:cNvSpPr/>
            <p:nvPr/>
          </p:nvSpPr>
          <p:spPr>
            <a:xfrm>
              <a:off x="5545173" y="2081124"/>
              <a:ext cx="436738" cy="217657"/>
            </a:xfrm>
            <a:custGeom>
              <a:rect b="b" l="l" r="r" t="t"/>
              <a:pathLst>
                <a:path extrusionOk="0" h="11613" w="23302">
                  <a:moveTo>
                    <a:pt x="1" y="1"/>
                  </a:moveTo>
                  <a:cubicBezTo>
                    <a:pt x="1" y="6405"/>
                    <a:pt x="5247" y="11612"/>
                    <a:pt x="11651" y="11612"/>
                  </a:cubicBezTo>
                  <a:cubicBezTo>
                    <a:pt x="18093" y="11612"/>
                    <a:pt x="23301" y="6405"/>
                    <a:pt x="233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63"/>
            <p:cNvSpPr/>
            <p:nvPr/>
          </p:nvSpPr>
          <p:spPr>
            <a:xfrm>
              <a:off x="5519140" y="2060170"/>
              <a:ext cx="488786" cy="41946"/>
            </a:xfrm>
            <a:custGeom>
              <a:rect b="b" l="l" r="r" t="t"/>
              <a:pathLst>
                <a:path extrusionOk="0" h="2238" w="26079">
                  <a:moveTo>
                    <a:pt x="1390" y="0"/>
                  </a:moveTo>
                  <a:cubicBezTo>
                    <a:pt x="1" y="0"/>
                    <a:pt x="1" y="2238"/>
                    <a:pt x="1390" y="2238"/>
                  </a:cubicBezTo>
                  <a:lnTo>
                    <a:pt x="24690" y="2238"/>
                  </a:lnTo>
                  <a:cubicBezTo>
                    <a:pt x="26079" y="2238"/>
                    <a:pt x="26079" y="0"/>
                    <a:pt x="24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63"/>
            <p:cNvSpPr/>
            <p:nvPr/>
          </p:nvSpPr>
          <p:spPr>
            <a:xfrm>
              <a:off x="5718710" y="1666108"/>
              <a:ext cx="792452" cy="245283"/>
            </a:xfrm>
            <a:custGeom>
              <a:rect b="b" l="l" r="r" t="t"/>
              <a:pathLst>
                <a:path extrusionOk="0" h="13087" w="42281">
                  <a:moveTo>
                    <a:pt x="2778" y="1"/>
                  </a:moveTo>
                  <a:cubicBezTo>
                    <a:pt x="1235" y="1"/>
                    <a:pt x="0" y="1235"/>
                    <a:pt x="0" y="2778"/>
                  </a:cubicBezTo>
                  <a:cubicBezTo>
                    <a:pt x="0" y="3974"/>
                    <a:pt x="772" y="4977"/>
                    <a:pt x="1813" y="5363"/>
                  </a:cubicBezTo>
                  <a:cubicBezTo>
                    <a:pt x="3588" y="6520"/>
                    <a:pt x="5362" y="7639"/>
                    <a:pt x="7137" y="8796"/>
                  </a:cubicBezTo>
                  <a:cubicBezTo>
                    <a:pt x="8834" y="9838"/>
                    <a:pt x="10455" y="11072"/>
                    <a:pt x="12229" y="12037"/>
                  </a:cubicBezTo>
                  <a:cubicBezTo>
                    <a:pt x="13636" y="12753"/>
                    <a:pt x="15225" y="13086"/>
                    <a:pt x="16808" y="13086"/>
                  </a:cubicBezTo>
                  <a:cubicBezTo>
                    <a:pt x="17526" y="13086"/>
                    <a:pt x="18243" y="13018"/>
                    <a:pt x="18941" y="12885"/>
                  </a:cubicBezTo>
                  <a:cubicBezTo>
                    <a:pt x="20292" y="12615"/>
                    <a:pt x="21449" y="11998"/>
                    <a:pt x="22568" y="11304"/>
                  </a:cubicBezTo>
                  <a:cubicBezTo>
                    <a:pt x="24728" y="9953"/>
                    <a:pt x="26811" y="8372"/>
                    <a:pt x="29126" y="7330"/>
                  </a:cubicBezTo>
                  <a:cubicBezTo>
                    <a:pt x="31093" y="6443"/>
                    <a:pt x="33331" y="5749"/>
                    <a:pt x="35491" y="5633"/>
                  </a:cubicBezTo>
                  <a:cubicBezTo>
                    <a:pt x="36285" y="5583"/>
                    <a:pt x="37071" y="5569"/>
                    <a:pt x="37856" y="5569"/>
                  </a:cubicBezTo>
                  <a:cubicBezTo>
                    <a:pt x="38904" y="5569"/>
                    <a:pt x="39949" y="5594"/>
                    <a:pt x="41007" y="5594"/>
                  </a:cubicBezTo>
                  <a:cubicBezTo>
                    <a:pt x="42280" y="5594"/>
                    <a:pt x="42280" y="3588"/>
                    <a:pt x="41007" y="3588"/>
                  </a:cubicBezTo>
                  <a:cubicBezTo>
                    <a:pt x="39839" y="3588"/>
                    <a:pt x="38646" y="3538"/>
                    <a:pt x="37456" y="3538"/>
                  </a:cubicBezTo>
                  <a:cubicBezTo>
                    <a:pt x="36563" y="3538"/>
                    <a:pt x="35673" y="3566"/>
                    <a:pt x="34797" y="3665"/>
                  </a:cubicBezTo>
                  <a:cubicBezTo>
                    <a:pt x="32289" y="3974"/>
                    <a:pt x="29782" y="4784"/>
                    <a:pt x="27506" y="5903"/>
                  </a:cubicBezTo>
                  <a:cubicBezTo>
                    <a:pt x="25384" y="6983"/>
                    <a:pt x="23378" y="8410"/>
                    <a:pt x="21372" y="9683"/>
                  </a:cubicBezTo>
                  <a:cubicBezTo>
                    <a:pt x="20176" y="10416"/>
                    <a:pt x="18941" y="10956"/>
                    <a:pt x="17476" y="11034"/>
                  </a:cubicBezTo>
                  <a:cubicBezTo>
                    <a:pt x="17239" y="11050"/>
                    <a:pt x="17001" y="11059"/>
                    <a:pt x="16763" y="11059"/>
                  </a:cubicBezTo>
                  <a:cubicBezTo>
                    <a:pt x="15337" y="11059"/>
                    <a:pt x="13915" y="10747"/>
                    <a:pt x="12692" y="9953"/>
                  </a:cubicBezTo>
                  <a:cubicBezTo>
                    <a:pt x="10030" y="8256"/>
                    <a:pt x="7330" y="6520"/>
                    <a:pt x="4668" y="4823"/>
                  </a:cubicBezTo>
                  <a:cubicBezTo>
                    <a:pt x="5208" y="4283"/>
                    <a:pt x="5555" y="3588"/>
                    <a:pt x="5555" y="2778"/>
                  </a:cubicBezTo>
                  <a:cubicBezTo>
                    <a:pt x="5555" y="1235"/>
                    <a:pt x="4321" y="1"/>
                    <a:pt x="27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63"/>
            <p:cNvSpPr/>
            <p:nvPr/>
          </p:nvSpPr>
          <p:spPr>
            <a:xfrm>
              <a:off x="6430156" y="1743477"/>
              <a:ext cx="111368" cy="807633"/>
            </a:xfrm>
            <a:custGeom>
              <a:rect b="b" l="l" r="r" t="t"/>
              <a:pathLst>
                <a:path extrusionOk="0" h="43091" w="5942">
                  <a:moveTo>
                    <a:pt x="2123" y="0"/>
                  </a:moveTo>
                  <a:cubicBezTo>
                    <a:pt x="1814" y="0"/>
                    <a:pt x="1583" y="270"/>
                    <a:pt x="1544" y="540"/>
                  </a:cubicBezTo>
                  <a:lnTo>
                    <a:pt x="1" y="42551"/>
                  </a:lnTo>
                  <a:cubicBezTo>
                    <a:pt x="1" y="42859"/>
                    <a:pt x="232" y="43091"/>
                    <a:pt x="502" y="43091"/>
                  </a:cubicBezTo>
                  <a:lnTo>
                    <a:pt x="5402" y="43091"/>
                  </a:lnTo>
                  <a:cubicBezTo>
                    <a:pt x="5710" y="43091"/>
                    <a:pt x="5942" y="42859"/>
                    <a:pt x="5942" y="42551"/>
                  </a:cubicBezTo>
                  <a:lnTo>
                    <a:pt x="5903" y="42551"/>
                  </a:lnTo>
                  <a:lnTo>
                    <a:pt x="4360" y="540"/>
                  </a:lnTo>
                  <a:cubicBezTo>
                    <a:pt x="4360" y="270"/>
                    <a:pt x="4090" y="0"/>
                    <a:pt x="38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63"/>
            <p:cNvSpPr/>
            <p:nvPr/>
          </p:nvSpPr>
          <p:spPr>
            <a:xfrm>
              <a:off x="6404854" y="1678535"/>
              <a:ext cx="161973" cy="147260"/>
            </a:xfrm>
            <a:custGeom>
              <a:rect b="b" l="l" r="r" t="t"/>
              <a:pathLst>
                <a:path extrusionOk="0" h="7857" w="8642">
                  <a:moveTo>
                    <a:pt x="4317" y="0"/>
                  </a:moveTo>
                  <a:cubicBezTo>
                    <a:pt x="2537" y="0"/>
                    <a:pt x="930" y="1192"/>
                    <a:pt x="502" y="3002"/>
                  </a:cubicBezTo>
                  <a:cubicBezTo>
                    <a:pt x="1" y="5124"/>
                    <a:pt x="1274" y="7246"/>
                    <a:pt x="3395" y="7747"/>
                  </a:cubicBezTo>
                  <a:cubicBezTo>
                    <a:pt x="3707" y="7821"/>
                    <a:pt x="4019" y="7856"/>
                    <a:pt x="4326" y="7856"/>
                  </a:cubicBezTo>
                  <a:cubicBezTo>
                    <a:pt x="6106" y="7856"/>
                    <a:pt x="7713" y="6664"/>
                    <a:pt x="8140" y="4854"/>
                  </a:cubicBezTo>
                  <a:cubicBezTo>
                    <a:pt x="8642" y="2732"/>
                    <a:pt x="7369" y="611"/>
                    <a:pt x="5247" y="109"/>
                  </a:cubicBezTo>
                  <a:cubicBezTo>
                    <a:pt x="4935" y="35"/>
                    <a:pt x="4624" y="0"/>
                    <a:pt x="43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63"/>
            <p:cNvSpPr/>
            <p:nvPr/>
          </p:nvSpPr>
          <p:spPr>
            <a:xfrm>
              <a:off x="6437391" y="1704437"/>
              <a:ext cx="96187" cy="95456"/>
            </a:xfrm>
            <a:custGeom>
              <a:rect b="b" l="l" r="r" t="t"/>
              <a:pathLst>
                <a:path extrusionOk="0" h="5093" w="5132">
                  <a:moveTo>
                    <a:pt x="2585" y="0"/>
                  </a:moveTo>
                  <a:cubicBezTo>
                    <a:pt x="1158" y="0"/>
                    <a:pt x="1" y="1119"/>
                    <a:pt x="1" y="2546"/>
                  </a:cubicBezTo>
                  <a:cubicBezTo>
                    <a:pt x="1" y="3974"/>
                    <a:pt x="1158" y="5092"/>
                    <a:pt x="2585" y="5092"/>
                  </a:cubicBezTo>
                  <a:cubicBezTo>
                    <a:pt x="3974" y="5092"/>
                    <a:pt x="5131" y="3974"/>
                    <a:pt x="5131" y="2546"/>
                  </a:cubicBezTo>
                  <a:cubicBezTo>
                    <a:pt x="5131" y="1119"/>
                    <a:pt x="3974" y="0"/>
                    <a:pt x="2585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63"/>
            <p:cNvSpPr/>
            <p:nvPr/>
          </p:nvSpPr>
          <p:spPr>
            <a:xfrm>
              <a:off x="6201685" y="2467219"/>
              <a:ext cx="567598" cy="115716"/>
            </a:xfrm>
            <a:custGeom>
              <a:rect b="b" l="l" r="r" t="t"/>
              <a:pathLst>
                <a:path extrusionOk="0" h="6174" w="30284">
                  <a:moveTo>
                    <a:pt x="15161" y="1"/>
                  </a:moveTo>
                  <a:cubicBezTo>
                    <a:pt x="8256" y="1"/>
                    <a:pt x="2354" y="2547"/>
                    <a:pt x="1" y="6173"/>
                  </a:cubicBezTo>
                  <a:lnTo>
                    <a:pt x="30283" y="6173"/>
                  </a:lnTo>
                  <a:cubicBezTo>
                    <a:pt x="27969" y="2547"/>
                    <a:pt x="22067" y="1"/>
                    <a:pt x="15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63"/>
            <p:cNvSpPr/>
            <p:nvPr/>
          </p:nvSpPr>
          <p:spPr>
            <a:xfrm>
              <a:off x="5446850" y="4295044"/>
              <a:ext cx="1097561" cy="250906"/>
            </a:xfrm>
            <a:custGeom>
              <a:rect b="b" l="l" r="r" t="t"/>
              <a:pathLst>
                <a:path extrusionOk="0" h="13387" w="58560">
                  <a:moveTo>
                    <a:pt x="7446" y="0"/>
                  </a:moveTo>
                  <a:cubicBezTo>
                    <a:pt x="3356" y="0"/>
                    <a:pt x="0" y="3009"/>
                    <a:pt x="0" y="6674"/>
                  </a:cubicBezTo>
                  <a:cubicBezTo>
                    <a:pt x="0" y="10378"/>
                    <a:pt x="3356" y="13387"/>
                    <a:pt x="7446" y="13387"/>
                  </a:cubicBezTo>
                  <a:lnTo>
                    <a:pt x="58560" y="13387"/>
                  </a:lnTo>
                  <a:lnTo>
                    <a:pt x="585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63"/>
            <p:cNvSpPr/>
            <p:nvPr/>
          </p:nvSpPr>
          <p:spPr>
            <a:xfrm>
              <a:off x="5550233" y="4323233"/>
              <a:ext cx="994177" cy="194528"/>
            </a:xfrm>
            <a:custGeom>
              <a:rect b="b" l="l" r="r" t="t"/>
              <a:pathLst>
                <a:path extrusionOk="0" h="10379" w="53044">
                  <a:moveTo>
                    <a:pt x="5749" y="1"/>
                  </a:moveTo>
                  <a:cubicBezTo>
                    <a:pt x="2585" y="1"/>
                    <a:pt x="1" y="2316"/>
                    <a:pt x="1" y="5170"/>
                  </a:cubicBezTo>
                  <a:cubicBezTo>
                    <a:pt x="1" y="8063"/>
                    <a:pt x="2585" y="10378"/>
                    <a:pt x="5749" y="10378"/>
                  </a:cubicBezTo>
                  <a:lnTo>
                    <a:pt x="53044" y="10378"/>
                  </a:lnTo>
                  <a:lnTo>
                    <a:pt x="53044" y="1"/>
                  </a:ln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63"/>
            <p:cNvSpPr/>
            <p:nvPr/>
          </p:nvSpPr>
          <p:spPr>
            <a:xfrm>
              <a:off x="5543675" y="4345650"/>
              <a:ext cx="1006525" cy="7984"/>
            </a:xfrm>
            <a:custGeom>
              <a:rect b="b" l="l" r="r" t="t"/>
              <a:pathLst>
                <a:path extrusionOk="0" h="426" w="65042">
                  <a:moveTo>
                    <a:pt x="0" y="1"/>
                  </a:moveTo>
                  <a:lnTo>
                    <a:pt x="0" y="425"/>
                  </a:lnTo>
                  <a:lnTo>
                    <a:pt x="65041" y="425"/>
                  </a:lnTo>
                  <a:lnTo>
                    <a:pt x="650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63"/>
            <p:cNvSpPr/>
            <p:nvPr/>
          </p:nvSpPr>
          <p:spPr>
            <a:xfrm>
              <a:off x="5543675" y="4391926"/>
              <a:ext cx="1006525" cy="7984"/>
            </a:xfrm>
            <a:custGeom>
              <a:rect b="b" l="l" r="r" t="t"/>
              <a:pathLst>
                <a:path extrusionOk="0" h="426" w="65042">
                  <a:moveTo>
                    <a:pt x="0" y="1"/>
                  </a:moveTo>
                  <a:lnTo>
                    <a:pt x="0" y="425"/>
                  </a:lnTo>
                  <a:lnTo>
                    <a:pt x="65041" y="425"/>
                  </a:lnTo>
                  <a:lnTo>
                    <a:pt x="650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3"/>
            <p:cNvSpPr/>
            <p:nvPr/>
          </p:nvSpPr>
          <p:spPr>
            <a:xfrm>
              <a:off x="5543675" y="4438933"/>
              <a:ext cx="1006525" cy="7235"/>
            </a:xfrm>
            <a:custGeom>
              <a:rect b="b" l="l" r="r" t="t"/>
              <a:pathLst>
                <a:path extrusionOk="0" h="386" w="65042">
                  <a:moveTo>
                    <a:pt x="0" y="0"/>
                  </a:moveTo>
                  <a:lnTo>
                    <a:pt x="0" y="386"/>
                  </a:lnTo>
                  <a:lnTo>
                    <a:pt x="65041" y="386"/>
                  </a:lnTo>
                  <a:lnTo>
                    <a:pt x="650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3"/>
            <p:cNvSpPr/>
            <p:nvPr/>
          </p:nvSpPr>
          <p:spPr>
            <a:xfrm>
              <a:off x="5543675" y="4485209"/>
              <a:ext cx="1006525" cy="7966"/>
            </a:xfrm>
            <a:custGeom>
              <a:rect b="b" l="l" r="r" t="t"/>
              <a:pathLst>
                <a:path extrusionOk="0" h="425" w="65042">
                  <a:moveTo>
                    <a:pt x="0" y="0"/>
                  </a:moveTo>
                  <a:lnTo>
                    <a:pt x="0" y="424"/>
                  </a:lnTo>
                  <a:lnTo>
                    <a:pt x="65041" y="424"/>
                  </a:lnTo>
                  <a:lnTo>
                    <a:pt x="650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3"/>
            <p:cNvSpPr/>
            <p:nvPr/>
          </p:nvSpPr>
          <p:spPr>
            <a:xfrm>
              <a:off x="5401287" y="4043426"/>
              <a:ext cx="1097580" cy="251637"/>
            </a:xfrm>
            <a:custGeom>
              <a:rect b="b" l="l" r="r" t="t"/>
              <a:pathLst>
                <a:path extrusionOk="0" h="13426" w="58561">
                  <a:moveTo>
                    <a:pt x="1" y="1"/>
                  </a:moveTo>
                  <a:lnTo>
                    <a:pt x="1" y="13425"/>
                  </a:lnTo>
                  <a:lnTo>
                    <a:pt x="51115" y="13425"/>
                  </a:lnTo>
                  <a:cubicBezTo>
                    <a:pt x="55204" y="13425"/>
                    <a:pt x="58561" y="10378"/>
                    <a:pt x="58561" y="6713"/>
                  </a:cubicBezTo>
                  <a:cubicBezTo>
                    <a:pt x="58561" y="3010"/>
                    <a:pt x="55204" y="1"/>
                    <a:pt x="51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3"/>
            <p:cNvSpPr/>
            <p:nvPr/>
          </p:nvSpPr>
          <p:spPr>
            <a:xfrm>
              <a:off x="5401287" y="4071633"/>
              <a:ext cx="994908" cy="195222"/>
            </a:xfrm>
            <a:custGeom>
              <a:rect b="b" l="l" r="r" t="t"/>
              <a:pathLst>
                <a:path extrusionOk="0" h="10416" w="53083">
                  <a:moveTo>
                    <a:pt x="1" y="0"/>
                  </a:moveTo>
                  <a:lnTo>
                    <a:pt x="1" y="10416"/>
                  </a:lnTo>
                  <a:lnTo>
                    <a:pt x="47296" y="10416"/>
                  </a:lnTo>
                  <a:cubicBezTo>
                    <a:pt x="50460" y="10416"/>
                    <a:pt x="53083" y="8063"/>
                    <a:pt x="53083" y="5208"/>
                  </a:cubicBezTo>
                  <a:cubicBezTo>
                    <a:pt x="53083" y="2353"/>
                    <a:pt x="50460" y="0"/>
                    <a:pt x="47296" y="0"/>
                  </a:cubicBez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3"/>
            <p:cNvSpPr/>
            <p:nvPr/>
          </p:nvSpPr>
          <p:spPr>
            <a:xfrm>
              <a:off x="5396250" y="4094050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0"/>
                  </a:moveTo>
                  <a:lnTo>
                    <a:pt x="1" y="424"/>
                  </a:lnTo>
                  <a:lnTo>
                    <a:pt x="65080" y="424"/>
                  </a:lnTo>
                  <a:lnTo>
                    <a:pt x="65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63"/>
            <p:cNvSpPr/>
            <p:nvPr/>
          </p:nvSpPr>
          <p:spPr>
            <a:xfrm>
              <a:off x="5396250" y="4141036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1"/>
                  </a:moveTo>
                  <a:lnTo>
                    <a:pt x="1" y="425"/>
                  </a:lnTo>
                  <a:lnTo>
                    <a:pt x="65080" y="425"/>
                  </a:lnTo>
                  <a:lnTo>
                    <a:pt x="650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63"/>
            <p:cNvSpPr/>
            <p:nvPr/>
          </p:nvSpPr>
          <p:spPr>
            <a:xfrm>
              <a:off x="5396250" y="4187310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0"/>
                  </a:moveTo>
                  <a:lnTo>
                    <a:pt x="1" y="425"/>
                  </a:lnTo>
                  <a:lnTo>
                    <a:pt x="65080" y="425"/>
                  </a:lnTo>
                  <a:lnTo>
                    <a:pt x="65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63"/>
            <p:cNvSpPr/>
            <p:nvPr/>
          </p:nvSpPr>
          <p:spPr>
            <a:xfrm>
              <a:off x="5396250" y="4233584"/>
              <a:ext cx="1006478" cy="7966"/>
            </a:xfrm>
            <a:custGeom>
              <a:rect b="b" l="l" r="r" t="t"/>
              <a:pathLst>
                <a:path extrusionOk="0" h="425" w="65081">
                  <a:moveTo>
                    <a:pt x="1" y="0"/>
                  </a:moveTo>
                  <a:lnTo>
                    <a:pt x="1" y="425"/>
                  </a:lnTo>
                  <a:lnTo>
                    <a:pt x="65080" y="425"/>
                  </a:lnTo>
                  <a:lnTo>
                    <a:pt x="65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63"/>
            <p:cNvSpPr/>
            <p:nvPr/>
          </p:nvSpPr>
          <p:spPr>
            <a:xfrm>
              <a:off x="5401287" y="4060050"/>
              <a:ext cx="1006472" cy="218388"/>
            </a:xfrm>
            <a:custGeom>
              <a:rect b="b" l="l" r="r" t="t"/>
              <a:pathLst>
                <a:path extrusionOk="0" h="11652" w="53700">
                  <a:moveTo>
                    <a:pt x="1" y="1"/>
                  </a:moveTo>
                  <a:lnTo>
                    <a:pt x="1" y="1235"/>
                  </a:lnTo>
                  <a:lnTo>
                    <a:pt x="47296" y="1235"/>
                  </a:lnTo>
                  <a:cubicBezTo>
                    <a:pt x="50112" y="1235"/>
                    <a:pt x="52427" y="3280"/>
                    <a:pt x="52427" y="5826"/>
                  </a:cubicBezTo>
                  <a:cubicBezTo>
                    <a:pt x="52427" y="8334"/>
                    <a:pt x="50112" y="10417"/>
                    <a:pt x="47296" y="10417"/>
                  </a:cubicBezTo>
                  <a:lnTo>
                    <a:pt x="1" y="10417"/>
                  </a:lnTo>
                  <a:lnTo>
                    <a:pt x="1" y="11651"/>
                  </a:lnTo>
                  <a:lnTo>
                    <a:pt x="47296" y="11651"/>
                  </a:lnTo>
                  <a:cubicBezTo>
                    <a:pt x="50807" y="11651"/>
                    <a:pt x="53700" y="9028"/>
                    <a:pt x="53700" y="5826"/>
                  </a:cubicBezTo>
                  <a:cubicBezTo>
                    <a:pt x="53700" y="2624"/>
                    <a:pt x="50807" y="1"/>
                    <a:pt x="472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63"/>
            <p:cNvSpPr/>
            <p:nvPr/>
          </p:nvSpPr>
          <p:spPr>
            <a:xfrm>
              <a:off x="5446850" y="3793251"/>
              <a:ext cx="942841" cy="251637"/>
            </a:xfrm>
            <a:custGeom>
              <a:rect b="b" l="l" r="r" t="t"/>
              <a:pathLst>
                <a:path extrusionOk="0" h="13426" w="50305">
                  <a:moveTo>
                    <a:pt x="7446" y="1"/>
                  </a:moveTo>
                  <a:cubicBezTo>
                    <a:pt x="3356" y="1"/>
                    <a:pt x="0" y="3010"/>
                    <a:pt x="0" y="6713"/>
                  </a:cubicBezTo>
                  <a:cubicBezTo>
                    <a:pt x="0" y="10378"/>
                    <a:pt x="3356" y="13426"/>
                    <a:pt x="7446" y="13426"/>
                  </a:cubicBezTo>
                  <a:lnTo>
                    <a:pt x="50305" y="13426"/>
                  </a:lnTo>
                  <a:lnTo>
                    <a:pt x="503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3"/>
            <p:cNvSpPr/>
            <p:nvPr/>
          </p:nvSpPr>
          <p:spPr>
            <a:xfrm>
              <a:off x="5550233" y="3821458"/>
              <a:ext cx="839458" cy="195241"/>
            </a:xfrm>
            <a:custGeom>
              <a:rect b="b" l="l" r="r" t="t"/>
              <a:pathLst>
                <a:path extrusionOk="0" h="10417" w="44789">
                  <a:moveTo>
                    <a:pt x="5749" y="0"/>
                  </a:moveTo>
                  <a:cubicBezTo>
                    <a:pt x="2585" y="0"/>
                    <a:pt x="1" y="2354"/>
                    <a:pt x="1" y="5208"/>
                  </a:cubicBezTo>
                  <a:cubicBezTo>
                    <a:pt x="1" y="8063"/>
                    <a:pt x="2585" y="10416"/>
                    <a:pt x="5749" y="10416"/>
                  </a:cubicBezTo>
                  <a:lnTo>
                    <a:pt x="44789" y="10416"/>
                  </a:lnTo>
                  <a:lnTo>
                    <a:pt x="44789" y="0"/>
                  </a:lnTo>
                  <a:close/>
                </a:path>
              </a:pathLst>
            </a:custGeom>
            <a:solidFill>
              <a:srgbClr val="F2E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63"/>
            <p:cNvSpPr/>
            <p:nvPr/>
          </p:nvSpPr>
          <p:spPr>
            <a:xfrm>
              <a:off x="5539375" y="3844575"/>
              <a:ext cx="856759" cy="7254"/>
            </a:xfrm>
            <a:custGeom>
              <a:rect b="b" l="l" r="r" t="t"/>
              <a:pathLst>
                <a:path extrusionOk="0" h="387" w="56786">
                  <a:moveTo>
                    <a:pt x="0" y="1"/>
                  </a:moveTo>
                  <a:lnTo>
                    <a:pt x="0" y="387"/>
                  </a:lnTo>
                  <a:lnTo>
                    <a:pt x="56786" y="387"/>
                  </a:lnTo>
                  <a:lnTo>
                    <a:pt x="56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63"/>
            <p:cNvSpPr/>
            <p:nvPr/>
          </p:nvSpPr>
          <p:spPr>
            <a:xfrm>
              <a:off x="5539375" y="3890855"/>
              <a:ext cx="856759" cy="7985"/>
            </a:xfrm>
            <a:custGeom>
              <a:rect b="b" l="l" r="r" t="t"/>
              <a:pathLst>
                <a:path extrusionOk="0" h="426" w="56786">
                  <a:moveTo>
                    <a:pt x="0" y="1"/>
                  </a:moveTo>
                  <a:lnTo>
                    <a:pt x="0" y="425"/>
                  </a:lnTo>
                  <a:lnTo>
                    <a:pt x="56786" y="425"/>
                  </a:lnTo>
                  <a:lnTo>
                    <a:pt x="56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63"/>
            <p:cNvSpPr/>
            <p:nvPr/>
          </p:nvSpPr>
          <p:spPr>
            <a:xfrm>
              <a:off x="5539375" y="3937135"/>
              <a:ext cx="856759" cy="7985"/>
            </a:xfrm>
            <a:custGeom>
              <a:rect b="b" l="l" r="r" t="t"/>
              <a:pathLst>
                <a:path extrusionOk="0" h="426" w="56786">
                  <a:moveTo>
                    <a:pt x="0" y="1"/>
                  </a:moveTo>
                  <a:lnTo>
                    <a:pt x="0" y="425"/>
                  </a:lnTo>
                  <a:lnTo>
                    <a:pt x="56786" y="425"/>
                  </a:lnTo>
                  <a:lnTo>
                    <a:pt x="56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63"/>
            <p:cNvSpPr/>
            <p:nvPr/>
          </p:nvSpPr>
          <p:spPr>
            <a:xfrm>
              <a:off x="5539375" y="3984146"/>
              <a:ext cx="856759" cy="7254"/>
            </a:xfrm>
            <a:custGeom>
              <a:rect b="b" l="l" r="r" t="t"/>
              <a:pathLst>
                <a:path extrusionOk="0" h="387" w="56786">
                  <a:moveTo>
                    <a:pt x="0" y="0"/>
                  </a:moveTo>
                  <a:lnTo>
                    <a:pt x="0" y="386"/>
                  </a:lnTo>
                  <a:lnTo>
                    <a:pt x="56786" y="386"/>
                  </a:lnTo>
                  <a:lnTo>
                    <a:pt x="567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63"/>
            <p:cNvSpPr/>
            <p:nvPr/>
          </p:nvSpPr>
          <p:spPr>
            <a:xfrm>
              <a:off x="5540456" y="3809907"/>
              <a:ext cx="851022" cy="218369"/>
            </a:xfrm>
            <a:custGeom>
              <a:rect b="b" l="l" r="r" t="t"/>
              <a:pathLst>
                <a:path extrusionOk="0" h="11651" w="45406">
                  <a:moveTo>
                    <a:pt x="6366" y="0"/>
                  </a:moveTo>
                  <a:cubicBezTo>
                    <a:pt x="2855" y="0"/>
                    <a:pt x="1" y="2623"/>
                    <a:pt x="1" y="5825"/>
                  </a:cubicBezTo>
                  <a:cubicBezTo>
                    <a:pt x="1" y="9027"/>
                    <a:pt x="2855" y="11651"/>
                    <a:pt x="6366" y="11651"/>
                  </a:cubicBezTo>
                  <a:lnTo>
                    <a:pt x="45406" y="11651"/>
                  </a:lnTo>
                  <a:lnTo>
                    <a:pt x="45406" y="10416"/>
                  </a:lnTo>
                  <a:lnTo>
                    <a:pt x="6366" y="10416"/>
                  </a:lnTo>
                  <a:cubicBezTo>
                    <a:pt x="3550" y="10416"/>
                    <a:pt x="1235" y="8333"/>
                    <a:pt x="1235" y="5825"/>
                  </a:cubicBezTo>
                  <a:cubicBezTo>
                    <a:pt x="1235" y="3279"/>
                    <a:pt x="3550" y="1235"/>
                    <a:pt x="6366" y="1235"/>
                  </a:cubicBezTo>
                  <a:lnTo>
                    <a:pt x="45406" y="1235"/>
                  </a:lnTo>
                  <a:lnTo>
                    <a:pt x="454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63"/>
            <p:cNvSpPr/>
            <p:nvPr/>
          </p:nvSpPr>
          <p:spPr>
            <a:xfrm>
              <a:off x="6712868" y="4434582"/>
              <a:ext cx="537235" cy="104133"/>
            </a:xfrm>
            <a:custGeom>
              <a:rect b="b" l="l" r="r" t="t"/>
              <a:pathLst>
                <a:path extrusionOk="0" h="5556" w="28664">
                  <a:moveTo>
                    <a:pt x="0" y="1"/>
                  </a:moveTo>
                  <a:lnTo>
                    <a:pt x="0" y="5556"/>
                  </a:lnTo>
                  <a:lnTo>
                    <a:pt x="28663" y="5556"/>
                  </a:lnTo>
                  <a:lnTo>
                    <a:pt x="286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63"/>
            <p:cNvSpPr/>
            <p:nvPr/>
          </p:nvSpPr>
          <p:spPr>
            <a:xfrm>
              <a:off x="6680331" y="4493883"/>
              <a:ext cx="602309" cy="44832"/>
            </a:xfrm>
            <a:custGeom>
              <a:rect b="b" l="l" r="r" t="t"/>
              <a:pathLst>
                <a:path extrusionOk="0" h="2392" w="32136">
                  <a:moveTo>
                    <a:pt x="926" y="0"/>
                  </a:moveTo>
                  <a:cubicBezTo>
                    <a:pt x="425" y="0"/>
                    <a:pt x="0" y="386"/>
                    <a:pt x="0" y="926"/>
                  </a:cubicBezTo>
                  <a:lnTo>
                    <a:pt x="0" y="1466"/>
                  </a:lnTo>
                  <a:cubicBezTo>
                    <a:pt x="0" y="1967"/>
                    <a:pt x="425" y="2392"/>
                    <a:pt x="926" y="2392"/>
                  </a:cubicBezTo>
                  <a:lnTo>
                    <a:pt x="31209" y="2392"/>
                  </a:lnTo>
                  <a:cubicBezTo>
                    <a:pt x="31711" y="2392"/>
                    <a:pt x="32135" y="1967"/>
                    <a:pt x="32135" y="1466"/>
                  </a:cubicBezTo>
                  <a:lnTo>
                    <a:pt x="32135" y="926"/>
                  </a:lnTo>
                  <a:cubicBezTo>
                    <a:pt x="32135" y="386"/>
                    <a:pt x="31711" y="0"/>
                    <a:pt x="31209" y="0"/>
                  </a:cubicBezTo>
                  <a:close/>
                </a:path>
              </a:pathLst>
            </a:custGeom>
            <a:solidFill>
              <a:srgbClr val="D69D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63"/>
            <p:cNvSpPr/>
            <p:nvPr/>
          </p:nvSpPr>
          <p:spPr>
            <a:xfrm>
              <a:off x="7073661" y="3742140"/>
              <a:ext cx="856795" cy="354589"/>
            </a:xfrm>
            <a:custGeom>
              <a:rect b="b" l="l" r="r" t="t"/>
              <a:pathLst>
                <a:path extrusionOk="0" h="18919" w="45714">
                  <a:moveTo>
                    <a:pt x="40718" y="1"/>
                  </a:moveTo>
                  <a:cubicBezTo>
                    <a:pt x="39019" y="1"/>
                    <a:pt x="36372" y="557"/>
                    <a:pt x="32251" y="2342"/>
                  </a:cubicBezTo>
                  <a:cubicBezTo>
                    <a:pt x="24612" y="5621"/>
                    <a:pt x="15624" y="9402"/>
                    <a:pt x="10840" y="11369"/>
                  </a:cubicBezTo>
                  <a:cubicBezTo>
                    <a:pt x="10253" y="10754"/>
                    <a:pt x="9443" y="10402"/>
                    <a:pt x="8586" y="10402"/>
                  </a:cubicBezTo>
                  <a:cubicBezTo>
                    <a:pt x="8261" y="10402"/>
                    <a:pt x="7929" y="10453"/>
                    <a:pt x="7600" y="10559"/>
                  </a:cubicBezTo>
                  <a:cubicBezTo>
                    <a:pt x="7253" y="10675"/>
                    <a:pt x="6906" y="10868"/>
                    <a:pt x="6636" y="11138"/>
                  </a:cubicBezTo>
                  <a:cubicBezTo>
                    <a:pt x="6011" y="10802"/>
                    <a:pt x="5327" y="10615"/>
                    <a:pt x="4630" y="10615"/>
                  </a:cubicBezTo>
                  <a:cubicBezTo>
                    <a:pt x="4207" y="10615"/>
                    <a:pt x="3779" y="10684"/>
                    <a:pt x="3356" y="10829"/>
                  </a:cubicBezTo>
                  <a:cubicBezTo>
                    <a:pt x="1158" y="11562"/>
                    <a:pt x="0" y="13915"/>
                    <a:pt x="733" y="16076"/>
                  </a:cubicBezTo>
                  <a:cubicBezTo>
                    <a:pt x="1317" y="17828"/>
                    <a:pt x="2930" y="18919"/>
                    <a:pt x="4655" y="18919"/>
                  </a:cubicBezTo>
                  <a:cubicBezTo>
                    <a:pt x="5094" y="18919"/>
                    <a:pt x="5541" y="18848"/>
                    <a:pt x="5980" y="18699"/>
                  </a:cubicBezTo>
                  <a:cubicBezTo>
                    <a:pt x="7137" y="18313"/>
                    <a:pt x="7986" y="17464"/>
                    <a:pt x="8449" y="16461"/>
                  </a:cubicBezTo>
                  <a:cubicBezTo>
                    <a:pt x="8531" y="16470"/>
                    <a:pt x="8615" y="16475"/>
                    <a:pt x="8700" y="16475"/>
                  </a:cubicBezTo>
                  <a:cubicBezTo>
                    <a:pt x="8978" y="16475"/>
                    <a:pt x="9273" y="16425"/>
                    <a:pt x="9567" y="16307"/>
                  </a:cubicBezTo>
                  <a:cubicBezTo>
                    <a:pt x="10763" y="15921"/>
                    <a:pt x="11535" y="14880"/>
                    <a:pt x="11612" y="13722"/>
                  </a:cubicBezTo>
                  <a:cubicBezTo>
                    <a:pt x="16627" y="12372"/>
                    <a:pt x="26078" y="9903"/>
                    <a:pt x="34141" y="7897"/>
                  </a:cubicBezTo>
                  <a:cubicBezTo>
                    <a:pt x="45714" y="4965"/>
                    <a:pt x="43747" y="1532"/>
                    <a:pt x="43747" y="1532"/>
                  </a:cubicBezTo>
                  <a:cubicBezTo>
                    <a:pt x="43747" y="1532"/>
                    <a:pt x="43536" y="1"/>
                    <a:pt x="407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63"/>
            <p:cNvSpPr/>
            <p:nvPr/>
          </p:nvSpPr>
          <p:spPr>
            <a:xfrm>
              <a:off x="7084494" y="3758559"/>
              <a:ext cx="845961" cy="337459"/>
            </a:xfrm>
            <a:custGeom>
              <a:rect b="b" l="l" r="r" t="t"/>
              <a:pathLst>
                <a:path extrusionOk="0" h="18005" w="45136">
                  <a:moveTo>
                    <a:pt x="42821" y="0"/>
                  </a:moveTo>
                  <a:cubicBezTo>
                    <a:pt x="42744" y="1158"/>
                    <a:pt x="41394" y="3511"/>
                    <a:pt x="33100" y="5594"/>
                  </a:cubicBezTo>
                  <a:cubicBezTo>
                    <a:pt x="25037" y="7639"/>
                    <a:pt x="15586" y="10107"/>
                    <a:pt x="10571" y="11419"/>
                  </a:cubicBezTo>
                  <a:cubicBezTo>
                    <a:pt x="10455" y="12576"/>
                    <a:pt x="9684" y="13657"/>
                    <a:pt x="8526" y="14042"/>
                  </a:cubicBezTo>
                  <a:cubicBezTo>
                    <a:pt x="8209" y="14138"/>
                    <a:pt x="7892" y="14207"/>
                    <a:pt x="7574" y="14207"/>
                  </a:cubicBezTo>
                  <a:cubicBezTo>
                    <a:pt x="7506" y="14207"/>
                    <a:pt x="7437" y="14203"/>
                    <a:pt x="7369" y="14197"/>
                  </a:cubicBezTo>
                  <a:cubicBezTo>
                    <a:pt x="6945" y="15200"/>
                    <a:pt x="6096" y="16010"/>
                    <a:pt x="4939" y="16396"/>
                  </a:cubicBezTo>
                  <a:cubicBezTo>
                    <a:pt x="4496" y="16546"/>
                    <a:pt x="4048" y="16617"/>
                    <a:pt x="3607" y="16617"/>
                  </a:cubicBezTo>
                  <a:cubicBezTo>
                    <a:pt x="2129" y="16617"/>
                    <a:pt x="744" y="15813"/>
                    <a:pt x="1" y="14505"/>
                  </a:cubicBezTo>
                  <a:lnTo>
                    <a:pt x="1" y="14505"/>
                  </a:lnTo>
                  <a:cubicBezTo>
                    <a:pt x="40" y="14737"/>
                    <a:pt x="78" y="14968"/>
                    <a:pt x="155" y="15200"/>
                  </a:cubicBezTo>
                  <a:cubicBezTo>
                    <a:pt x="739" y="16920"/>
                    <a:pt x="2350" y="18004"/>
                    <a:pt x="4073" y="18004"/>
                  </a:cubicBezTo>
                  <a:cubicBezTo>
                    <a:pt x="4514" y="18004"/>
                    <a:pt x="4962" y="17934"/>
                    <a:pt x="5402" y="17784"/>
                  </a:cubicBezTo>
                  <a:cubicBezTo>
                    <a:pt x="6559" y="17437"/>
                    <a:pt x="7408" y="16588"/>
                    <a:pt x="7871" y="15585"/>
                  </a:cubicBezTo>
                  <a:cubicBezTo>
                    <a:pt x="7932" y="15592"/>
                    <a:pt x="7995" y="15595"/>
                    <a:pt x="8059" y="15595"/>
                  </a:cubicBezTo>
                  <a:cubicBezTo>
                    <a:pt x="8355" y="15595"/>
                    <a:pt x="8672" y="15526"/>
                    <a:pt x="8989" y="15431"/>
                  </a:cubicBezTo>
                  <a:cubicBezTo>
                    <a:pt x="10147" y="15045"/>
                    <a:pt x="10957" y="13965"/>
                    <a:pt x="11034" y="12808"/>
                  </a:cubicBezTo>
                  <a:cubicBezTo>
                    <a:pt x="16049" y="11496"/>
                    <a:pt x="25500" y="9027"/>
                    <a:pt x="33563" y="7021"/>
                  </a:cubicBezTo>
                  <a:cubicBezTo>
                    <a:pt x="45136" y="4089"/>
                    <a:pt x="43169" y="656"/>
                    <a:pt x="43169" y="656"/>
                  </a:cubicBezTo>
                  <a:cubicBezTo>
                    <a:pt x="43169" y="656"/>
                    <a:pt x="43130" y="347"/>
                    <a:pt x="428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63"/>
            <p:cNvSpPr/>
            <p:nvPr/>
          </p:nvSpPr>
          <p:spPr>
            <a:xfrm>
              <a:off x="6689009" y="3716913"/>
              <a:ext cx="542295" cy="721024"/>
            </a:xfrm>
            <a:custGeom>
              <a:rect b="b" l="l" r="r" t="t"/>
              <a:pathLst>
                <a:path extrusionOk="0" h="38470" w="28934">
                  <a:moveTo>
                    <a:pt x="16276" y="0"/>
                  </a:moveTo>
                  <a:cubicBezTo>
                    <a:pt x="15998" y="0"/>
                    <a:pt x="15714" y="45"/>
                    <a:pt x="15431" y="139"/>
                  </a:cubicBezTo>
                  <a:lnTo>
                    <a:pt x="2084" y="4653"/>
                  </a:lnTo>
                  <a:cubicBezTo>
                    <a:pt x="733" y="5116"/>
                    <a:pt x="0" y="6581"/>
                    <a:pt x="463" y="7932"/>
                  </a:cubicBezTo>
                  <a:lnTo>
                    <a:pt x="10185" y="36710"/>
                  </a:lnTo>
                  <a:cubicBezTo>
                    <a:pt x="10553" y="37785"/>
                    <a:pt x="11558" y="38469"/>
                    <a:pt x="12634" y="38469"/>
                  </a:cubicBezTo>
                  <a:cubicBezTo>
                    <a:pt x="12909" y="38469"/>
                    <a:pt x="13189" y="38425"/>
                    <a:pt x="13464" y="38330"/>
                  </a:cubicBezTo>
                  <a:lnTo>
                    <a:pt x="26850" y="33817"/>
                  </a:lnTo>
                  <a:cubicBezTo>
                    <a:pt x="28200" y="33354"/>
                    <a:pt x="28933" y="31888"/>
                    <a:pt x="28470" y="30538"/>
                  </a:cubicBezTo>
                  <a:lnTo>
                    <a:pt x="18710" y="1759"/>
                  </a:lnTo>
                  <a:cubicBezTo>
                    <a:pt x="18342" y="684"/>
                    <a:pt x="17361" y="0"/>
                    <a:pt x="16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63"/>
            <p:cNvSpPr/>
            <p:nvPr/>
          </p:nvSpPr>
          <p:spPr>
            <a:xfrm>
              <a:off x="6680331" y="3790365"/>
              <a:ext cx="558920" cy="574102"/>
            </a:xfrm>
            <a:custGeom>
              <a:rect b="b" l="l" r="r" t="t"/>
              <a:pathLst>
                <a:path extrusionOk="0" h="30631" w="29821">
                  <a:moveTo>
                    <a:pt x="21989" y="1"/>
                  </a:moveTo>
                  <a:lnTo>
                    <a:pt x="0" y="7446"/>
                  </a:lnTo>
                  <a:lnTo>
                    <a:pt x="7870" y="30631"/>
                  </a:lnTo>
                  <a:lnTo>
                    <a:pt x="29820" y="23185"/>
                  </a:lnTo>
                  <a:lnTo>
                    <a:pt x="219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63"/>
            <p:cNvSpPr/>
            <p:nvPr/>
          </p:nvSpPr>
          <p:spPr>
            <a:xfrm>
              <a:off x="6805419" y="4159836"/>
              <a:ext cx="419363" cy="161973"/>
            </a:xfrm>
            <a:custGeom>
              <a:rect b="b" l="l" r="r" t="t"/>
              <a:pathLst>
                <a:path extrusionOk="0" h="8642" w="22375">
                  <a:moveTo>
                    <a:pt x="21989" y="1"/>
                  </a:moveTo>
                  <a:lnTo>
                    <a:pt x="0" y="7446"/>
                  </a:lnTo>
                  <a:lnTo>
                    <a:pt x="425" y="8642"/>
                  </a:lnTo>
                  <a:lnTo>
                    <a:pt x="22375" y="1196"/>
                  </a:lnTo>
                  <a:lnTo>
                    <a:pt x="219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63"/>
            <p:cNvSpPr/>
            <p:nvPr/>
          </p:nvSpPr>
          <p:spPr>
            <a:xfrm>
              <a:off x="6694800" y="3833023"/>
              <a:ext cx="419363" cy="161973"/>
            </a:xfrm>
            <a:custGeom>
              <a:rect b="b" l="l" r="r" t="t"/>
              <a:pathLst>
                <a:path extrusionOk="0" h="8642" w="22375">
                  <a:moveTo>
                    <a:pt x="21989" y="1"/>
                  </a:moveTo>
                  <a:lnTo>
                    <a:pt x="0" y="7446"/>
                  </a:lnTo>
                  <a:lnTo>
                    <a:pt x="424" y="8642"/>
                  </a:lnTo>
                  <a:lnTo>
                    <a:pt x="22375" y="1197"/>
                  </a:lnTo>
                  <a:lnTo>
                    <a:pt x="219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63"/>
            <p:cNvSpPr/>
            <p:nvPr/>
          </p:nvSpPr>
          <p:spPr>
            <a:xfrm>
              <a:off x="7575435" y="2350809"/>
              <a:ext cx="83179" cy="99092"/>
            </a:xfrm>
            <a:custGeom>
              <a:rect b="b" l="l" r="r" t="t"/>
              <a:pathLst>
                <a:path extrusionOk="0" h="5287" w="4438">
                  <a:moveTo>
                    <a:pt x="2238" y="1"/>
                  </a:moveTo>
                  <a:lnTo>
                    <a:pt x="1428" y="1776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38" y="5286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6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63"/>
            <p:cNvSpPr/>
            <p:nvPr/>
          </p:nvSpPr>
          <p:spPr>
            <a:xfrm>
              <a:off x="7932611" y="2633521"/>
              <a:ext cx="147522" cy="174999"/>
            </a:xfrm>
            <a:custGeom>
              <a:rect b="b" l="l" r="r" t="t"/>
              <a:pathLst>
                <a:path extrusionOk="0" h="9337" w="7871">
                  <a:moveTo>
                    <a:pt x="3936" y="1"/>
                  </a:moveTo>
                  <a:lnTo>
                    <a:pt x="2547" y="3125"/>
                  </a:lnTo>
                  <a:lnTo>
                    <a:pt x="1" y="4668"/>
                  </a:lnTo>
                  <a:lnTo>
                    <a:pt x="2547" y="6211"/>
                  </a:lnTo>
                  <a:lnTo>
                    <a:pt x="3936" y="9336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125"/>
                  </a:lnTo>
                  <a:lnTo>
                    <a:pt x="39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63"/>
            <p:cNvSpPr/>
            <p:nvPr/>
          </p:nvSpPr>
          <p:spPr>
            <a:xfrm>
              <a:off x="8015041" y="2198254"/>
              <a:ext cx="181502" cy="215483"/>
            </a:xfrm>
            <a:custGeom>
              <a:rect b="b" l="l" r="r" t="t"/>
              <a:pathLst>
                <a:path extrusionOk="0" h="11497" w="9684">
                  <a:moveTo>
                    <a:pt x="4861" y="1"/>
                  </a:moveTo>
                  <a:lnTo>
                    <a:pt x="3125" y="3820"/>
                  </a:lnTo>
                  <a:lnTo>
                    <a:pt x="0" y="5749"/>
                  </a:lnTo>
                  <a:lnTo>
                    <a:pt x="3125" y="7678"/>
                  </a:lnTo>
                  <a:lnTo>
                    <a:pt x="4861" y="11497"/>
                  </a:lnTo>
                  <a:lnTo>
                    <a:pt x="6597" y="7678"/>
                  </a:lnTo>
                  <a:lnTo>
                    <a:pt x="9683" y="5749"/>
                  </a:lnTo>
                  <a:lnTo>
                    <a:pt x="6597" y="3820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63"/>
            <p:cNvSpPr/>
            <p:nvPr/>
          </p:nvSpPr>
          <p:spPr>
            <a:xfrm>
              <a:off x="8367156" y="2899598"/>
              <a:ext cx="83160" cy="98342"/>
            </a:xfrm>
            <a:custGeom>
              <a:rect b="b" l="l" r="r" t="t"/>
              <a:pathLst>
                <a:path extrusionOk="0" h="5247" w="4437">
                  <a:moveTo>
                    <a:pt x="2238" y="0"/>
                  </a:moveTo>
                  <a:lnTo>
                    <a:pt x="1428" y="1775"/>
                  </a:lnTo>
                  <a:lnTo>
                    <a:pt x="0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7" y="2624"/>
                  </a:lnTo>
                  <a:lnTo>
                    <a:pt x="3009" y="1775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63"/>
            <p:cNvSpPr/>
            <p:nvPr/>
          </p:nvSpPr>
          <p:spPr>
            <a:xfrm>
              <a:off x="8351244" y="3783130"/>
              <a:ext cx="83179" cy="98361"/>
            </a:xfrm>
            <a:custGeom>
              <a:rect b="b" l="l" r="r" t="t"/>
              <a:pathLst>
                <a:path extrusionOk="0" h="5248" w="4438">
                  <a:moveTo>
                    <a:pt x="2238" y="1"/>
                  </a:moveTo>
                  <a:lnTo>
                    <a:pt x="1428" y="1737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37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63"/>
            <p:cNvSpPr/>
            <p:nvPr/>
          </p:nvSpPr>
          <p:spPr>
            <a:xfrm>
              <a:off x="8172665" y="4055721"/>
              <a:ext cx="146791" cy="174268"/>
            </a:xfrm>
            <a:custGeom>
              <a:rect b="b" l="l" r="r" t="t"/>
              <a:pathLst>
                <a:path extrusionOk="0" h="9298" w="7832">
                  <a:moveTo>
                    <a:pt x="3935" y="0"/>
                  </a:moveTo>
                  <a:lnTo>
                    <a:pt x="2508" y="3087"/>
                  </a:lnTo>
                  <a:lnTo>
                    <a:pt x="0" y="4668"/>
                  </a:lnTo>
                  <a:lnTo>
                    <a:pt x="2508" y="6211"/>
                  </a:lnTo>
                  <a:lnTo>
                    <a:pt x="3935" y="9297"/>
                  </a:lnTo>
                  <a:lnTo>
                    <a:pt x="5324" y="6211"/>
                  </a:lnTo>
                  <a:lnTo>
                    <a:pt x="7831" y="4668"/>
                  </a:lnTo>
                  <a:lnTo>
                    <a:pt x="5324" y="3087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63"/>
            <p:cNvSpPr/>
            <p:nvPr/>
          </p:nvSpPr>
          <p:spPr>
            <a:xfrm>
              <a:off x="6668036" y="2041371"/>
              <a:ext cx="143905" cy="171363"/>
            </a:xfrm>
            <a:custGeom>
              <a:rect b="b" l="l" r="r" t="t"/>
              <a:pathLst>
                <a:path extrusionOk="0" h="9143" w="7678">
                  <a:moveTo>
                    <a:pt x="3858" y="0"/>
                  </a:moveTo>
                  <a:lnTo>
                    <a:pt x="2470" y="3048"/>
                  </a:lnTo>
                  <a:lnTo>
                    <a:pt x="1" y="4552"/>
                  </a:lnTo>
                  <a:lnTo>
                    <a:pt x="2470" y="6095"/>
                  </a:lnTo>
                  <a:lnTo>
                    <a:pt x="3858" y="9143"/>
                  </a:lnTo>
                  <a:lnTo>
                    <a:pt x="5209" y="6095"/>
                  </a:lnTo>
                  <a:lnTo>
                    <a:pt x="7677" y="4552"/>
                  </a:lnTo>
                  <a:lnTo>
                    <a:pt x="5209" y="3048"/>
                  </a:lnTo>
                  <a:lnTo>
                    <a:pt x="38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63"/>
            <p:cNvSpPr/>
            <p:nvPr/>
          </p:nvSpPr>
          <p:spPr>
            <a:xfrm>
              <a:off x="6955808" y="2367453"/>
              <a:ext cx="83160" cy="98342"/>
            </a:xfrm>
            <a:custGeom>
              <a:rect b="b" l="l" r="r" t="t"/>
              <a:pathLst>
                <a:path extrusionOk="0" h="5247" w="4437">
                  <a:moveTo>
                    <a:pt x="2199" y="0"/>
                  </a:moveTo>
                  <a:lnTo>
                    <a:pt x="1428" y="1736"/>
                  </a:lnTo>
                  <a:lnTo>
                    <a:pt x="0" y="2623"/>
                  </a:lnTo>
                  <a:lnTo>
                    <a:pt x="1428" y="3511"/>
                  </a:lnTo>
                  <a:lnTo>
                    <a:pt x="2199" y="5247"/>
                  </a:lnTo>
                  <a:lnTo>
                    <a:pt x="3009" y="3511"/>
                  </a:lnTo>
                  <a:lnTo>
                    <a:pt x="4437" y="2623"/>
                  </a:lnTo>
                  <a:lnTo>
                    <a:pt x="3009" y="1736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63"/>
            <p:cNvSpPr/>
            <p:nvPr/>
          </p:nvSpPr>
          <p:spPr>
            <a:xfrm>
              <a:off x="7689671" y="1775284"/>
              <a:ext cx="83179" cy="99073"/>
            </a:xfrm>
            <a:custGeom>
              <a:rect b="b" l="l" r="r" t="t"/>
              <a:pathLst>
                <a:path extrusionOk="0" h="5286" w="4438">
                  <a:moveTo>
                    <a:pt x="2200" y="1"/>
                  </a:moveTo>
                  <a:lnTo>
                    <a:pt x="1428" y="1775"/>
                  </a:lnTo>
                  <a:lnTo>
                    <a:pt x="1" y="2663"/>
                  </a:lnTo>
                  <a:lnTo>
                    <a:pt x="1428" y="3511"/>
                  </a:lnTo>
                  <a:lnTo>
                    <a:pt x="2200" y="5286"/>
                  </a:lnTo>
                  <a:lnTo>
                    <a:pt x="3010" y="3511"/>
                  </a:lnTo>
                  <a:lnTo>
                    <a:pt x="4437" y="2663"/>
                  </a:lnTo>
                  <a:lnTo>
                    <a:pt x="3010" y="1775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63"/>
            <p:cNvSpPr/>
            <p:nvPr/>
          </p:nvSpPr>
          <p:spPr>
            <a:xfrm>
              <a:off x="5328266" y="2350809"/>
              <a:ext cx="83160" cy="99092"/>
            </a:xfrm>
            <a:custGeom>
              <a:rect b="b" l="l" r="r" t="t"/>
              <a:pathLst>
                <a:path extrusionOk="0" h="5287" w="4437">
                  <a:moveTo>
                    <a:pt x="2200" y="1"/>
                  </a:moveTo>
                  <a:lnTo>
                    <a:pt x="1428" y="1776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00" y="5286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6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63"/>
            <p:cNvSpPr/>
            <p:nvPr/>
          </p:nvSpPr>
          <p:spPr>
            <a:xfrm>
              <a:off x="4906747" y="2633521"/>
              <a:ext cx="147503" cy="174999"/>
            </a:xfrm>
            <a:custGeom>
              <a:rect b="b" l="l" r="r" t="t"/>
              <a:pathLst>
                <a:path extrusionOk="0" h="9337" w="7870">
                  <a:moveTo>
                    <a:pt x="3935" y="1"/>
                  </a:moveTo>
                  <a:lnTo>
                    <a:pt x="2546" y="3125"/>
                  </a:lnTo>
                  <a:lnTo>
                    <a:pt x="0" y="4668"/>
                  </a:lnTo>
                  <a:lnTo>
                    <a:pt x="2546" y="6211"/>
                  </a:lnTo>
                  <a:lnTo>
                    <a:pt x="3935" y="9336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125"/>
                  </a:lnTo>
                  <a:lnTo>
                    <a:pt x="39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63"/>
            <p:cNvSpPr/>
            <p:nvPr/>
          </p:nvSpPr>
          <p:spPr>
            <a:xfrm>
              <a:off x="4789606" y="2161379"/>
              <a:ext cx="182233" cy="215483"/>
            </a:xfrm>
            <a:custGeom>
              <a:rect b="b" l="l" r="r" t="t"/>
              <a:pathLst>
                <a:path extrusionOk="0" h="11497" w="9723">
                  <a:moveTo>
                    <a:pt x="4862" y="1"/>
                  </a:moveTo>
                  <a:lnTo>
                    <a:pt x="3126" y="3820"/>
                  </a:lnTo>
                  <a:lnTo>
                    <a:pt x="1" y="5749"/>
                  </a:lnTo>
                  <a:lnTo>
                    <a:pt x="3126" y="7678"/>
                  </a:lnTo>
                  <a:lnTo>
                    <a:pt x="4862" y="11497"/>
                  </a:lnTo>
                  <a:lnTo>
                    <a:pt x="6597" y="7678"/>
                  </a:lnTo>
                  <a:lnTo>
                    <a:pt x="9722" y="5749"/>
                  </a:lnTo>
                  <a:lnTo>
                    <a:pt x="6597" y="3820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63"/>
            <p:cNvSpPr/>
            <p:nvPr/>
          </p:nvSpPr>
          <p:spPr>
            <a:xfrm>
              <a:off x="4536545" y="2862723"/>
              <a:ext cx="83179" cy="98342"/>
            </a:xfrm>
            <a:custGeom>
              <a:rect b="b" l="l" r="r" t="t"/>
              <a:pathLst>
                <a:path extrusionOk="0" h="5247" w="4438">
                  <a:moveTo>
                    <a:pt x="2200" y="0"/>
                  </a:moveTo>
                  <a:lnTo>
                    <a:pt x="1428" y="1775"/>
                  </a:lnTo>
                  <a:lnTo>
                    <a:pt x="1" y="2624"/>
                  </a:lnTo>
                  <a:lnTo>
                    <a:pt x="1428" y="3511"/>
                  </a:lnTo>
                  <a:lnTo>
                    <a:pt x="2200" y="5247"/>
                  </a:lnTo>
                  <a:lnTo>
                    <a:pt x="3010" y="3511"/>
                  </a:lnTo>
                  <a:lnTo>
                    <a:pt x="4437" y="2624"/>
                  </a:lnTo>
                  <a:lnTo>
                    <a:pt x="3010" y="1775"/>
                  </a:lnTo>
                  <a:lnTo>
                    <a:pt x="2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63"/>
            <p:cNvSpPr/>
            <p:nvPr/>
          </p:nvSpPr>
          <p:spPr>
            <a:xfrm>
              <a:off x="4520652" y="3783130"/>
              <a:ext cx="83160" cy="98361"/>
            </a:xfrm>
            <a:custGeom>
              <a:rect b="b" l="l" r="r" t="t"/>
              <a:pathLst>
                <a:path extrusionOk="0" h="5248" w="4437">
                  <a:moveTo>
                    <a:pt x="2238" y="1"/>
                  </a:moveTo>
                  <a:lnTo>
                    <a:pt x="1428" y="1737"/>
                  </a:lnTo>
                  <a:lnTo>
                    <a:pt x="0" y="2624"/>
                  </a:lnTo>
                  <a:lnTo>
                    <a:pt x="1428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7" y="2624"/>
                  </a:lnTo>
                  <a:lnTo>
                    <a:pt x="3009" y="1737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63"/>
            <p:cNvSpPr/>
            <p:nvPr/>
          </p:nvSpPr>
          <p:spPr>
            <a:xfrm>
              <a:off x="4583551" y="4055721"/>
              <a:ext cx="147522" cy="174268"/>
            </a:xfrm>
            <a:custGeom>
              <a:rect b="b" l="l" r="r" t="t"/>
              <a:pathLst>
                <a:path extrusionOk="0" h="9298" w="7871">
                  <a:moveTo>
                    <a:pt x="3935" y="0"/>
                  </a:moveTo>
                  <a:lnTo>
                    <a:pt x="2546" y="3087"/>
                  </a:lnTo>
                  <a:lnTo>
                    <a:pt x="0" y="4668"/>
                  </a:lnTo>
                  <a:lnTo>
                    <a:pt x="2546" y="6211"/>
                  </a:lnTo>
                  <a:lnTo>
                    <a:pt x="3935" y="9297"/>
                  </a:lnTo>
                  <a:lnTo>
                    <a:pt x="5324" y="6211"/>
                  </a:lnTo>
                  <a:lnTo>
                    <a:pt x="7870" y="4668"/>
                  </a:lnTo>
                  <a:lnTo>
                    <a:pt x="5324" y="3087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63"/>
            <p:cNvSpPr/>
            <p:nvPr/>
          </p:nvSpPr>
          <p:spPr>
            <a:xfrm>
              <a:off x="6174940" y="2041371"/>
              <a:ext cx="143886" cy="171363"/>
            </a:xfrm>
            <a:custGeom>
              <a:rect b="b" l="l" r="r" t="t"/>
              <a:pathLst>
                <a:path extrusionOk="0" h="9143" w="7677">
                  <a:moveTo>
                    <a:pt x="3819" y="0"/>
                  </a:moveTo>
                  <a:lnTo>
                    <a:pt x="2469" y="3048"/>
                  </a:lnTo>
                  <a:lnTo>
                    <a:pt x="0" y="4552"/>
                  </a:lnTo>
                  <a:lnTo>
                    <a:pt x="2469" y="6095"/>
                  </a:lnTo>
                  <a:lnTo>
                    <a:pt x="3819" y="9143"/>
                  </a:lnTo>
                  <a:lnTo>
                    <a:pt x="5208" y="6095"/>
                  </a:lnTo>
                  <a:lnTo>
                    <a:pt x="7677" y="4552"/>
                  </a:lnTo>
                  <a:lnTo>
                    <a:pt x="5208" y="3048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63"/>
            <p:cNvSpPr/>
            <p:nvPr/>
          </p:nvSpPr>
          <p:spPr>
            <a:xfrm>
              <a:off x="5947912" y="2367453"/>
              <a:ext cx="83160" cy="98342"/>
            </a:xfrm>
            <a:custGeom>
              <a:rect b="b" l="l" r="r" t="t"/>
              <a:pathLst>
                <a:path extrusionOk="0" h="5247" w="4437">
                  <a:moveTo>
                    <a:pt x="2238" y="0"/>
                  </a:moveTo>
                  <a:lnTo>
                    <a:pt x="1427" y="1736"/>
                  </a:lnTo>
                  <a:lnTo>
                    <a:pt x="0" y="2623"/>
                  </a:lnTo>
                  <a:lnTo>
                    <a:pt x="1427" y="3511"/>
                  </a:lnTo>
                  <a:lnTo>
                    <a:pt x="2238" y="5247"/>
                  </a:lnTo>
                  <a:lnTo>
                    <a:pt x="3009" y="3511"/>
                  </a:lnTo>
                  <a:lnTo>
                    <a:pt x="4436" y="2623"/>
                  </a:lnTo>
                  <a:lnTo>
                    <a:pt x="3009" y="1736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63"/>
            <p:cNvSpPr/>
            <p:nvPr/>
          </p:nvSpPr>
          <p:spPr>
            <a:xfrm>
              <a:off x="5214030" y="1775284"/>
              <a:ext cx="83160" cy="99073"/>
            </a:xfrm>
            <a:custGeom>
              <a:rect b="b" l="l" r="r" t="t"/>
              <a:pathLst>
                <a:path extrusionOk="0" h="5286" w="4437">
                  <a:moveTo>
                    <a:pt x="2238" y="1"/>
                  </a:moveTo>
                  <a:lnTo>
                    <a:pt x="1428" y="1775"/>
                  </a:lnTo>
                  <a:lnTo>
                    <a:pt x="0" y="2663"/>
                  </a:lnTo>
                  <a:lnTo>
                    <a:pt x="1428" y="3511"/>
                  </a:lnTo>
                  <a:lnTo>
                    <a:pt x="2238" y="5286"/>
                  </a:lnTo>
                  <a:lnTo>
                    <a:pt x="3009" y="3511"/>
                  </a:lnTo>
                  <a:lnTo>
                    <a:pt x="4437" y="2663"/>
                  </a:lnTo>
                  <a:lnTo>
                    <a:pt x="3009" y="177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63"/>
            <p:cNvSpPr/>
            <p:nvPr/>
          </p:nvSpPr>
          <p:spPr>
            <a:xfrm>
              <a:off x="5537931" y="4310219"/>
              <a:ext cx="1005741" cy="217657"/>
            </a:xfrm>
            <a:custGeom>
              <a:rect b="b" l="l" r="r" t="t"/>
              <a:pathLst>
                <a:path extrusionOk="0" h="11613" w="53661">
                  <a:moveTo>
                    <a:pt x="6366" y="1"/>
                  </a:moveTo>
                  <a:cubicBezTo>
                    <a:pt x="2855" y="1"/>
                    <a:pt x="1" y="2585"/>
                    <a:pt x="1" y="5787"/>
                  </a:cubicBezTo>
                  <a:cubicBezTo>
                    <a:pt x="1" y="9028"/>
                    <a:pt x="2855" y="11612"/>
                    <a:pt x="6366" y="11612"/>
                  </a:cubicBezTo>
                  <a:lnTo>
                    <a:pt x="53661" y="11612"/>
                  </a:lnTo>
                  <a:lnTo>
                    <a:pt x="53661" y="10378"/>
                  </a:lnTo>
                  <a:lnTo>
                    <a:pt x="6366" y="10378"/>
                  </a:lnTo>
                  <a:cubicBezTo>
                    <a:pt x="3550" y="10378"/>
                    <a:pt x="1235" y="8333"/>
                    <a:pt x="1235" y="5787"/>
                  </a:cubicBezTo>
                  <a:cubicBezTo>
                    <a:pt x="1235" y="3280"/>
                    <a:pt x="3550" y="1235"/>
                    <a:pt x="6366" y="1235"/>
                  </a:cubicBezTo>
                  <a:lnTo>
                    <a:pt x="53661" y="1235"/>
                  </a:lnTo>
                  <a:lnTo>
                    <a:pt x="53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ederal Law Enforcement Training Center by Slidesgo">
  <a:themeElements>
    <a:clrScheme name="Simple Light">
      <a:dk1>
        <a:srgbClr val="000000"/>
      </a:dk1>
      <a:lt1>
        <a:srgbClr val="FFFFFF"/>
      </a:lt1>
      <a:dk2>
        <a:srgbClr val="FFF7EA"/>
      </a:dk2>
      <a:lt2>
        <a:srgbClr val="EEEEEE"/>
      </a:lt2>
      <a:accent1>
        <a:srgbClr val="EAD2C3"/>
      </a:accent1>
      <a:accent2>
        <a:srgbClr val="0D4A80"/>
      </a:accent2>
      <a:accent3>
        <a:srgbClr val="BF7C63"/>
      </a:accent3>
      <a:accent4>
        <a:srgbClr val="C2CBE6"/>
      </a:accent4>
      <a:accent5>
        <a:srgbClr val="D9AE5F"/>
      </a:accent5>
      <a:accent6>
        <a:srgbClr val="67000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